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8"/>
  </p:notesMasterIdLst>
  <p:sldIdLst>
    <p:sldId id="481" r:id="rId3"/>
    <p:sldId id="485" r:id="rId4"/>
    <p:sldId id="486" r:id="rId5"/>
    <p:sldId id="487" r:id="rId6"/>
    <p:sldId id="488" r:id="rId7"/>
    <p:sldId id="489" r:id="rId8"/>
    <p:sldId id="490" r:id="rId9"/>
    <p:sldId id="491" r:id="rId10"/>
    <p:sldId id="492" r:id="rId11"/>
    <p:sldId id="493" r:id="rId12"/>
    <p:sldId id="266" r:id="rId13"/>
    <p:sldId id="267" r:id="rId14"/>
    <p:sldId id="494" r:id="rId15"/>
    <p:sldId id="26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558334-B03C-4560-B867-68A9CE4066C2}" type="datetimeFigureOut">
              <a:rPr lang="en-US" smtClean="0"/>
              <a:t>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B020B-5392-43DF-9B47-4E48518407CE}" type="slidenum">
              <a:rPr lang="en-US" smtClean="0"/>
              <a:t>‹#›</a:t>
            </a:fld>
            <a:endParaRPr lang="en-US"/>
          </a:p>
        </p:txBody>
      </p:sp>
    </p:spTree>
    <p:extLst>
      <p:ext uri="{BB962C8B-B14F-4D97-AF65-F5344CB8AC3E}">
        <p14:creationId xmlns:p14="http://schemas.microsoft.com/office/powerpoint/2010/main" val="2587533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c6f73a04f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c6f73a04f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c6f73a04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c6f73a04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018e549c1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018e549c1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c92b887bc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c92b887bc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c6f73a04f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c6f73a04f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c6f73a04f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c6f73a04f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c6f73a04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c6f73a04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6f73a04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6f73a04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c92b887bc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c92b887bc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c92b887bc5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c92b887bc5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c92b887bc5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c92b887bc5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c92b887bc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c92b887bc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c92b887bc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c92b887bc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298" y="1122363"/>
            <a:ext cx="6859786"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298" y="3602038"/>
            <a:ext cx="685978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2FCF86BF-D720-4E9F-AF3F-F102AD4D3F82}" type="slidenum">
              <a:rPr lang="en-US" altLang="en-US"/>
              <a:pPr>
                <a:defRPr/>
              </a:pPr>
              <a:t>‹#›</a:t>
            </a:fld>
            <a:endParaRPr lang="en-US" altLang="en-US"/>
          </a:p>
        </p:txBody>
      </p:sp>
    </p:spTree>
    <p:extLst>
      <p:ext uri="{BB962C8B-B14F-4D97-AF65-F5344CB8AC3E}">
        <p14:creationId xmlns:p14="http://schemas.microsoft.com/office/powerpoint/2010/main" val="2786906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73CEC244-2B16-41FC-9C12-9F7A0CFBDD43}" type="slidenum">
              <a:rPr lang="en-US" altLang="en-US"/>
              <a:pPr>
                <a:defRPr/>
              </a:pPr>
              <a:t>‹#›</a:t>
            </a:fld>
            <a:endParaRPr lang="en-US" altLang="en-US"/>
          </a:p>
        </p:txBody>
      </p:sp>
    </p:spTree>
    <p:extLst>
      <p:ext uri="{BB962C8B-B14F-4D97-AF65-F5344CB8AC3E}">
        <p14:creationId xmlns:p14="http://schemas.microsoft.com/office/powerpoint/2010/main" val="916896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655" y="274638"/>
            <a:ext cx="2059524" cy="5872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319" y="274638"/>
            <a:ext cx="6030896" cy="58721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4A76C0FD-B7A0-4496-9CC9-48E976406591}" type="slidenum">
              <a:rPr lang="en-US" altLang="en-US"/>
              <a:pPr>
                <a:defRPr/>
              </a:pPr>
              <a:t>‹#›</a:t>
            </a:fld>
            <a:endParaRPr lang="en-US" altLang="en-US"/>
          </a:p>
        </p:txBody>
      </p:sp>
    </p:spTree>
    <p:extLst>
      <p:ext uri="{BB962C8B-B14F-4D97-AF65-F5344CB8AC3E}">
        <p14:creationId xmlns:p14="http://schemas.microsoft.com/office/powerpoint/2010/main" val="3072641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614600" y="2753800"/>
            <a:ext cx="10962800" cy="13504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5600"/>
            </a:lvl1pPr>
            <a:lvl2pPr lvl="1">
              <a:spcBef>
                <a:spcPts val="0"/>
              </a:spcBef>
              <a:spcAft>
                <a:spcPts val="0"/>
              </a:spcAft>
              <a:buSzPts val="4200"/>
              <a:buNone/>
              <a:defRPr sz="5600"/>
            </a:lvl2pPr>
            <a:lvl3pPr lvl="2">
              <a:spcBef>
                <a:spcPts val="0"/>
              </a:spcBef>
              <a:spcAft>
                <a:spcPts val="0"/>
              </a:spcAft>
              <a:buSzPts val="4200"/>
              <a:buNone/>
              <a:defRPr sz="5600"/>
            </a:lvl3pPr>
            <a:lvl4pPr lvl="3">
              <a:spcBef>
                <a:spcPts val="0"/>
              </a:spcBef>
              <a:spcAft>
                <a:spcPts val="0"/>
              </a:spcAft>
              <a:buSzPts val="4200"/>
              <a:buNone/>
              <a:defRPr sz="5600"/>
            </a:lvl4pPr>
            <a:lvl5pPr lvl="4">
              <a:spcBef>
                <a:spcPts val="0"/>
              </a:spcBef>
              <a:spcAft>
                <a:spcPts val="0"/>
              </a:spcAft>
              <a:buSzPts val="4200"/>
              <a:buNone/>
              <a:defRPr sz="5600"/>
            </a:lvl5pPr>
            <a:lvl6pPr lvl="5">
              <a:spcBef>
                <a:spcPts val="0"/>
              </a:spcBef>
              <a:spcAft>
                <a:spcPts val="0"/>
              </a:spcAft>
              <a:buSzPts val="4200"/>
              <a:buNone/>
              <a:defRPr sz="5600"/>
            </a:lvl6pPr>
            <a:lvl7pPr lvl="6">
              <a:spcBef>
                <a:spcPts val="0"/>
              </a:spcBef>
              <a:spcAft>
                <a:spcPts val="0"/>
              </a:spcAft>
              <a:buSzPts val="4200"/>
              <a:buNone/>
              <a:defRPr sz="5600"/>
            </a:lvl7pPr>
            <a:lvl8pPr lvl="7">
              <a:spcBef>
                <a:spcPts val="0"/>
              </a:spcBef>
              <a:spcAft>
                <a:spcPts val="0"/>
              </a:spcAft>
              <a:buSzPts val="4200"/>
              <a:buNone/>
              <a:defRPr sz="5600"/>
            </a:lvl8pPr>
            <a:lvl9pPr lvl="8">
              <a:spcBef>
                <a:spcPts val="0"/>
              </a:spcBef>
              <a:spcAft>
                <a:spcPts val="0"/>
              </a:spcAft>
              <a:buSzPts val="4200"/>
              <a:buNone/>
              <a:defRPr sz="5600"/>
            </a:lvl9pPr>
          </a:lstStyle>
          <a:p>
            <a:endParaRPr/>
          </a:p>
        </p:txBody>
      </p:sp>
      <p:sp>
        <p:nvSpPr>
          <p:cNvPr id="17" name="Google Shape;17;p3"/>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68293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4"/>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4"/>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629200" y="2558767"/>
            <a:ext cx="10962800" cy="361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3" name="Google Shape;23;p4"/>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03121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5" name="Google Shape;25;p5"/>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5"/>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5"/>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629200" y="2558767"/>
            <a:ext cx="5333200" cy="36136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9" name="Google Shape;29;p5"/>
          <p:cNvSpPr txBox="1">
            <a:spLocks noGrp="1"/>
          </p:cNvSpPr>
          <p:nvPr>
            <p:ph type="body" idx="2"/>
          </p:nvPr>
        </p:nvSpPr>
        <p:spPr>
          <a:xfrm>
            <a:off x="6259000" y="2558767"/>
            <a:ext cx="5333200" cy="36136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0" name="Google Shape;30;p5"/>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69426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1"/>
        <p:cNvGrpSpPr/>
        <p:nvPr/>
      </p:nvGrpSpPr>
      <p:grpSpPr>
        <a:xfrm>
          <a:off x="0" y="0"/>
          <a:ext cx="0" cy="0"/>
          <a:chOff x="0" y="0"/>
          <a:chExt cx="0" cy="0"/>
        </a:xfrm>
      </p:grpSpPr>
      <p:sp>
        <p:nvSpPr>
          <p:cNvPr id="32" name="Google Shape;32;p6"/>
          <p:cNvSpPr/>
          <p:nvPr/>
        </p:nvSpPr>
        <p:spPr>
          <a:xfrm rot="10800000" flipH="1">
            <a:off x="0" y="875200"/>
            <a:ext cx="12192000" cy="598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6"/>
          <p:cNvSpPr/>
          <p:nvPr/>
        </p:nvSpPr>
        <p:spPr>
          <a:xfrm>
            <a:off x="0" y="875133"/>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6"/>
          <p:cNvSpPr txBox="1">
            <a:spLocks noGrp="1"/>
          </p:cNvSpPr>
          <p:nvPr>
            <p:ph type="title"/>
          </p:nvPr>
        </p:nvSpPr>
        <p:spPr>
          <a:xfrm>
            <a:off x="131000" y="21800"/>
            <a:ext cx="11768800" cy="8036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2400"/>
            </a:lvl1pPr>
            <a:lvl2pPr lvl="1">
              <a:spcBef>
                <a:spcPts val="0"/>
              </a:spcBef>
              <a:spcAft>
                <a:spcPts val="0"/>
              </a:spcAft>
              <a:buSzPts val="1800"/>
              <a:buNone/>
              <a:defRPr sz="2400"/>
            </a:lvl2pPr>
            <a:lvl3pPr lvl="2">
              <a:spcBef>
                <a:spcPts val="0"/>
              </a:spcBef>
              <a:spcAft>
                <a:spcPts val="0"/>
              </a:spcAft>
              <a:buSzPts val="1800"/>
              <a:buNone/>
              <a:defRPr sz="2400"/>
            </a:lvl3pPr>
            <a:lvl4pPr lvl="3">
              <a:spcBef>
                <a:spcPts val="0"/>
              </a:spcBef>
              <a:spcAft>
                <a:spcPts val="0"/>
              </a:spcAft>
              <a:buSzPts val="1800"/>
              <a:buNone/>
              <a:defRPr sz="2400"/>
            </a:lvl4pPr>
            <a:lvl5pPr lvl="4">
              <a:spcBef>
                <a:spcPts val="0"/>
              </a:spcBef>
              <a:spcAft>
                <a:spcPts val="0"/>
              </a:spcAft>
              <a:buSzPts val="1800"/>
              <a:buNone/>
              <a:defRPr sz="2400"/>
            </a:lvl5pPr>
            <a:lvl6pPr lvl="5">
              <a:spcBef>
                <a:spcPts val="0"/>
              </a:spcBef>
              <a:spcAft>
                <a:spcPts val="0"/>
              </a:spcAft>
              <a:buSzPts val="1800"/>
              <a:buNone/>
              <a:defRPr sz="2400"/>
            </a:lvl6pPr>
            <a:lvl7pPr lvl="6">
              <a:spcBef>
                <a:spcPts val="0"/>
              </a:spcBef>
              <a:spcAft>
                <a:spcPts val="0"/>
              </a:spcAft>
              <a:buSzPts val="1800"/>
              <a:buNone/>
              <a:defRPr sz="2400"/>
            </a:lvl7pPr>
            <a:lvl8pPr lvl="7">
              <a:spcBef>
                <a:spcPts val="0"/>
              </a:spcBef>
              <a:spcAft>
                <a:spcPts val="0"/>
              </a:spcAft>
              <a:buSzPts val="1800"/>
              <a:buNone/>
              <a:defRPr sz="2400"/>
            </a:lvl8pPr>
            <a:lvl9pPr lvl="8">
              <a:spcBef>
                <a:spcPts val="0"/>
              </a:spcBef>
              <a:spcAft>
                <a:spcPts val="0"/>
              </a:spcAft>
              <a:buSzPts val="1800"/>
              <a:buNone/>
              <a:defRPr sz="2400"/>
            </a:lvl9pPr>
          </a:lstStyle>
          <a:p>
            <a:endParaRPr/>
          </a:p>
        </p:txBody>
      </p:sp>
      <p:sp>
        <p:nvSpPr>
          <p:cNvPr id="35" name="Google Shape;35;p6"/>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34719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6"/>
        <p:cNvGrpSpPr/>
        <p:nvPr/>
      </p:nvGrpSpPr>
      <p:grpSpPr>
        <a:xfrm>
          <a:off x="0" y="0"/>
          <a:ext cx="0" cy="0"/>
          <a:chOff x="0" y="0"/>
          <a:chExt cx="0" cy="0"/>
        </a:xfrm>
      </p:grpSpPr>
      <p:sp>
        <p:nvSpPr>
          <p:cNvPr id="37" name="Google Shape;37;p7"/>
          <p:cNvSpPr txBox="1"/>
          <p:nvPr/>
        </p:nvSpPr>
        <p:spPr>
          <a:xfrm rot="10800000" flipH="1">
            <a:off x="4368800" y="33"/>
            <a:ext cx="7823200" cy="685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7"/>
          <p:cNvSpPr/>
          <p:nvPr/>
        </p:nvSpPr>
        <p:spPr>
          <a:xfrm rot="-5400000">
            <a:off x="1012200" y="3356600"/>
            <a:ext cx="6858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7"/>
          <p:cNvSpPr txBox="1">
            <a:spLocks noGrp="1"/>
          </p:cNvSpPr>
          <p:nvPr>
            <p:ph type="title"/>
          </p:nvPr>
        </p:nvSpPr>
        <p:spPr>
          <a:xfrm>
            <a:off x="301437" y="477067"/>
            <a:ext cx="3744000" cy="12712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40" name="Google Shape;40;p7"/>
          <p:cNvSpPr txBox="1">
            <a:spLocks noGrp="1"/>
          </p:cNvSpPr>
          <p:nvPr>
            <p:ph type="body" idx="1"/>
          </p:nvPr>
        </p:nvSpPr>
        <p:spPr>
          <a:xfrm>
            <a:off x="301433" y="1954400"/>
            <a:ext cx="3744000" cy="42180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chemeClr val="lt1"/>
              </a:buClr>
              <a:buSzPts val="1200"/>
              <a:buChar char="●"/>
              <a:defRPr sz="1600">
                <a:solidFill>
                  <a:schemeClr val="lt1"/>
                </a:solidFill>
              </a:defRPr>
            </a:lvl1pPr>
            <a:lvl2pPr marL="1219170" lvl="1" indent="-406390">
              <a:spcBef>
                <a:spcPts val="2133"/>
              </a:spcBef>
              <a:spcAft>
                <a:spcPts val="0"/>
              </a:spcAft>
              <a:buClr>
                <a:schemeClr val="lt1"/>
              </a:buClr>
              <a:buSzPts val="1200"/>
              <a:buChar char="○"/>
              <a:defRPr sz="1600">
                <a:solidFill>
                  <a:schemeClr val="lt1"/>
                </a:solidFill>
              </a:defRPr>
            </a:lvl2pPr>
            <a:lvl3pPr marL="1828754" lvl="2" indent="-406390">
              <a:spcBef>
                <a:spcPts val="2133"/>
              </a:spcBef>
              <a:spcAft>
                <a:spcPts val="0"/>
              </a:spcAft>
              <a:buClr>
                <a:schemeClr val="lt1"/>
              </a:buClr>
              <a:buSzPts val="1200"/>
              <a:buChar char="■"/>
              <a:defRPr sz="1600">
                <a:solidFill>
                  <a:schemeClr val="lt1"/>
                </a:solidFill>
              </a:defRPr>
            </a:lvl3pPr>
            <a:lvl4pPr marL="2438339" lvl="3" indent="-406390">
              <a:spcBef>
                <a:spcPts val="2133"/>
              </a:spcBef>
              <a:spcAft>
                <a:spcPts val="0"/>
              </a:spcAft>
              <a:buClr>
                <a:schemeClr val="lt1"/>
              </a:buClr>
              <a:buSzPts val="1200"/>
              <a:buChar char="●"/>
              <a:defRPr sz="1600">
                <a:solidFill>
                  <a:schemeClr val="lt1"/>
                </a:solidFill>
              </a:defRPr>
            </a:lvl4pPr>
            <a:lvl5pPr marL="3047924" lvl="4" indent="-406390">
              <a:spcBef>
                <a:spcPts val="2133"/>
              </a:spcBef>
              <a:spcAft>
                <a:spcPts val="0"/>
              </a:spcAft>
              <a:buClr>
                <a:schemeClr val="lt1"/>
              </a:buClr>
              <a:buSzPts val="1200"/>
              <a:buChar char="○"/>
              <a:defRPr sz="1600">
                <a:solidFill>
                  <a:schemeClr val="lt1"/>
                </a:solidFill>
              </a:defRPr>
            </a:lvl5pPr>
            <a:lvl6pPr marL="3657509" lvl="5" indent="-406390">
              <a:spcBef>
                <a:spcPts val="2133"/>
              </a:spcBef>
              <a:spcAft>
                <a:spcPts val="0"/>
              </a:spcAft>
              <a:buClr>
                <a:schemeClr val="lt1"/>
              </a:buClr>
              <a:buSzPts val="1200"/>
              <a:buChar char="■"/>
              <a:defRPr sz="1600">
                <a:solidFill>
                  <a:schemeClr val="lt1"/>
                </a:solidFill>
              </a:defRPr>
            </a:lvl6pPr>
            <a:lvl7pPr marL="4267093" lvl="6" indent="-406390">
              <a:spcBef>
                <a:spcPts val="2133"/>
              </a:spcBef>
              <a:spcAft>
                <a:spcPts val="0"/>
              </a:spcAft>
              <a:buClr>
                <a:schemeClr val="lt1"/>
              </a:buClr>
              <a:buSzPts val="1200"/>
              <a:buChar char="●"/>
              <a:defRPr sz="1600">
                <a:solidFill>
                  <a:schemeClr val="lt1"/>
                </a:solidFill>
              </a:defRPr>
            </a:lvl7pPr>
            <a:lvl8pPr marL="4876678" lvl="7" indent="-406390">
              <a:spcBef>
                <a:spcPts val="2133"/>
              </a:spcBef>
              <a:spcAft>
                <a:spcPts val="0"/>
              </a:spcAft>
              <a:buClr>
                <a:schemeClr val="lt1"/>
              </a:buClr>
              <a:buSzPts val="1200"/>
              <a:buChar char="○"/>
              <a:defRPr sz="1600">
                <a:solidFill>
                  <a:schemeClr val="lt1"/>
                </a:solidFill>
              </a:defRPr>
            </a:lvl8pPr>
            <a:lvl9pPr marL="5486263" lvl="8" indent="-406390">
              <a:spcBef>
                <a:spcPts val="2133"/>
              </a:spcBef>
              <a:spcAft>
                <a:spcPts val="2133"/>
              </a:spcAft>
              <a:buClr>
                <a:schemeClr val="lt1"/>
              </a:buClr>
              <a:buSzPts val="1200"/>
              <a:buChar char="■"/>
              <a:defRPr sz="1600">
                <a:solidFill>
                  <a:schemeClr val="lt1"/>
                </a:solidFill>
              </a:defRPr>
            </a:lvl9pPr>
          </a:lstStyle>
          <a:p>
            <a:endParaRPr/>
          </a:p>
        </p:txBody>
      </p:sp>
      <p:sp>
        <p:nvSpPr>
          <p:cNvPr id="41" name="Google Shape;41;p7"/>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01463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653667" y="651000"/>
            <a:ext cx="8302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8000"/>
            </a:lvl1pPr>
            <a:lvl2pPr lvl="1">
              <a:spcBef>
                <a:spcPts val="0"/>
              </a:spcBef>
              <a:spcAft>
                <a:spcPts val="0"/>
              </a:spcAft>
              <a:buSzPts val="6000"/>
              <a:buNone/>
              <a:defRPr sz="8000"/>
            </a:lvl2pPr>
            <a:lvl3pPr lvl="2">
              <a:spcBef>
                <a:spcPts val="0"/>
              </a:spcBef>
              <a:spcAft>
                <a:spcPts val="0"/>
              </a:spcAft>
              <a:buSzPts val="6000"/>
              <a:buNone/>
              <a:defRPr sz="8000"/>
            </a:lvl3pPr>
            <a:lvl4pPr lvl="3">
              <a:spcBef>
                <a:spcPts val="0"/>
              </a:spcBef>
              <a:spcAft>
                <a:spcPts val="0"/>
              </a:spcAft>
              <a:buSzPts val="6000"/>
              <a:buNone/>
              <a:defRPr sz="8000"/>
            </a:lvl4pPr>
            <a:lvl5pPr lvl="4">
              <a:spcBef>
                <a:spcPts val="0"/>
              </a:spcBef>
              <a:spcAft>
                <a:spcPts val="0"/>
              </a:spcAft>
              <a:buSzPts val="6000"/>
              <a:buNone/>
              <a:defRPr sz="8000"/>
            </a:lvl5pPr>
            <a:lvl6pPr lvl="5">
              <a:spcBef>
                <a:spcPts val="0"/>
              </a:spcBef>
              <a:spcAft>
                <a:spcPts val="0"/>
              </a:spcAft>
              <a:buSzPts val="6000"/>
              <a:buNone/>
              <a:defRPr sz="8000"/>
            </a:lvl6pPr>
            <a:lvl7pPr lvl="6">
              <a:spcBef>
                <a:spcPts val="0"/>
              </a:spcBef>
              <a:spcAft>
                <a:spcPts val="0"/>
              </a:spcAft>
              <a:buSzPts val="6000"/>
              <a:buNone/>
              <a:defRPr sz="8000"/>
            </a:lvl7pPr>
            <a:lvl8pPr lvl="7">
              <a:spcBef>
                <a:spcPts val="0"/>
              </a:spcBef>
              <a:spcAft>
                <a:spcPts val="0"/>
              </a:spcAft>
              <a:buSzPts val="6000"/>
              <a:buNone/>
              <a:defRPr sz="8000"/>
            </a:lvl8pPr>
            <a:lvl9pPr lvl="8">
              <a:spcBef>
                <a:spcPts val="0"/>
              </a:spcBef>
              <a:spcAft>
                <a:spcPts val="0"/>
              </a:spcAft>
              <a:buSzPts val="6000"/>
              <a:buNone/>
              <a:defRPr sz="8000"/>
            </a:lvl9pPr>
          </a:lstStyle>
          <a:p>
            <a:endParaRPr/>
          </a:p>
        </p:txBody>
      </p:sp>
      <p:sp>
        <p:nvSpPr>
          <p:cNvPr id="44" name="Google Shape;44;p8"/>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96832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9"/>
          <p:cNvSpPr/>
          <p:nvPr/>
        </p:nvSpPr>
        <p:spPr>
          <a:xfrm flipH="1">
            <a:off x="0" y="0"/>
            <a:ext cx="6096000" cy="685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9"/>
          <p:cNvSpPr/>
          <p:nvPr/>
        </p:nvSpPr>
        <p:spPr>
          <a:xfrm rot="5400000">
            <a:off x="2595233" y="3357000"/>
            <a:ext cx="68572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5600">
                <a:solidFill>
                  <a:schemeClr val="dk2"/>
                </a:solidFill>
              </a:defRPr>
            </a:lvl1pPr>
            <a:lvl2pPr lvl="1" algn="ctr">
              <a:spcBef>
                <a:spcPts val="0"/>
              </a:spcBef>
              <a:spcAft>
                <a:spcPts val="0"/>
              </a:spcAft>
              <a:buClr>
                <a:schemeClr val="dk2"/>
              </a:buClr>
              <a:buSzPts val="4200"/>
              <a:buNone/>
              <a:defRPr sz="5600">
                <a:solidFill>
                  <a:schemeClr val="dk2"/>
                </a:solidFill>
              </a:defRPr>
            </a:lvl2pPr>
            <a:lvl3pPr lvl="2" algn="ctr">
              <a:spcBef>
                <a:spcPts val="0"/>
              </a:spcBef>
              <a:spcAft>
                <a:spcPts val="0"/>
              </a:spcAft>
              <a:buClr>
                <a:schemeClr val="dk2"/>
              </a:buClr>
              <a:buSzPts val="4200"/>
              <a:buNone/>
              <a:defRPr sz="5600">
                <a:solidFill>
                  <a:schemeClr val="dk2"/>
                </a:solidFill>
              </a:defRPr>
            </a:lvl3pPr>
            <a:lvl4pPr lvl="3" algn="ctr">
              <a:spcBef>
                <a:spcPts val="0"/>
              </a:spcBef>
              <a:spcAft>
                <a:spcPts val="0"/>
              </a:spcAft>
              <a:buClr>
                <a:schemeClr val="dk2"/>
              </a:buClr>
              <a:buSzPts val="4200"/>
              <a:buNone/>
              <a:defRPr sz="5600">
                <a:solidFill>
                  <a:schemeClr val="dk2"/>
                </a:solidFill>
              </a:defRPr>
            </a:lvl4pPr>
            <a:lvl5pPr lvl="4" algn="ctr">
              <a:spcBef>
                <a:spcPts val="0"/>
              </a:spcBef>
              <a:spcAft>
                <a:spcPts val="0"/>
              </a:spcAft>
              <a:buClr>
                <a:schemeClr val="dk2"/>
              </a:buClr>
              <a:buSzPts val="4200"/>
              <a:buNone/>
              <a:defRPr sz="5600">
                <a:solidFill>
                  <a:schemeClr val="dk2"/>
                </a:solidFill>
              </a:defRPr>
            </a:lvl5pPr>
            <a:lvl6pPr lvl="5" algn="ctr">
              <a:spcBef>
                <a:spcPts val="0"/>
              </a:spcBef>
              <a:spcAft>
                <a:spcPts val="0"/>
              </a:spcAft>
              <a:buClr>
                <a:schemeClr val="dk2"/>
              </a:buClr>
              <a:buSzPts val="4200"/>
              <a:buNone/>
              <a:defRPr sz="5600">
                <a:solidFill>
                  <a:schemeClr val="dk2"/>
                </a:solidFill>
              </a:defRPr>
            </a:lvl6pPr>
            <a:lvl7pPr lvl="6" algn="ctr">
              <a:spcBef>
                <a:spcPts val="0"/>
              </a:spcBef>
              <a:spcAft>
                <a:spcPts val="0"/>
              </a:spcAft>
              <a:buClr>
                <a:schemeClr val="dk2"/>
              </a:buClr>
              <a:buSzPts val="4200"/>
              <a:buNone/>
              <a:defRPr sz="5600">
                <a:solidFill>
                  <a:schemeClr val="dk2"/>
                </a:solidFill>
              </a:defRPr>
            </a:lvl7pPr>
            <a:lvl8pPr lvl="7" algn="ctr">
              <a:spcBef>
                <a:spcPts val="0"/>
              </a:spcBef>
              <a:spcAft>
                <a:spcPts val="0"/>
              </a:spcAft>
              <a:buClr>
                <a:schemeClr val="dk2"/>
              </a:buClr>
              <a:buSzPts val="4200"/>
              <a:buNone/>
              <a:defRPr sz="5600">
                <a:solidFill>
                  <a:schemeClr val="dk2"/>
                </a:solidFill>
              </a:defRPr>
            </a:lvl8pPr>
            <a:lvl9pPr lvl="8" algn="ctr">
              <a:spcBef>
                <a:spcPts val="0"/>
              </a:spcBef>
              <a:spcAft>
                <a:spcPts val="0"/>
              </a:spcAft>
              <a:buClr>
                <a:schemeClr val="dk2"/>
              </a:buClr>
              <a:buSzPts val="4200"/>
              <a:buNone/>
              <a:defRPr sz="5600">
                <a:solidFill>
                  <a:schemeClr val="dk2"/>
                </a:solidFill>
              </a:defRPr>
            </a:lvl9pPr>
          </a:lstStyle>
          <a:p>
            <a:endParaRPr/>
          </a:p>
        </p:txBody>
      </p:sp>
      <p:sp>
        <p:nvSpPr>
          <p:cNvPr id="49" name="Google Shape;49;p9"/>
          <p:cNvSpPr txBox="1">
            <a:spLocks noGrp="1"/>
          </p:cNvSpPr>
          <p:nvPr>
            <p:ph type="subTitle" idx="1"/>
          </p:nvPr>
        </p:nvSpPr>
        <p:spPr>
          <a:xfrm>
            <a:off x="354000" y="3705956"/>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0" name="Google Shape;50;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Clr>
                <a:schemeClr val="lt1"/>
              </a:buClr>
              <a:buSzPts val="1800"/>
              <a:buChar char="●"/>
              <a:defRPr>
                <a:solidFill>
                  <a:schemeClr val="lt1"/>
                </a:solidFill>
              </a:defRPr>
            </a:lvl1pPr>
            <a:lvl2pPr marL="1219170" lvl="1" indent="-423323">
              <a:spcBef>
                <a:spcPts val="2133"/>
              </a:spcBef>
              <a:spcAft>
                <a:spcPts val="0"/>
              </a:spcAft>
              <a:buClr>
                <a:schemeClr val="lt1"/>
              </a:buClr>
              <a:buSzPts val="1400"/>
              <a:buChar char="○"/>
              <a:defRPr>
                <a:solidFill>
                  <a:schemeClr val="lt1"/>
                </a:solidFill>
              </a:defRPr>
            </a:lvl2pPr>
            <a:lvl3pPr marL="1828754" lvl="2" indent="-423323">
              <a:spcBef>
                <a:spcPts val="2133"/>
              </a:spcBef>
              <a:spcAft>
                <a:spcPts val="0"/>
              </a:spcAft>
              <a:buClr>
                <a:schemeClr val="lt1"/>
              </a:buClr>
              <a:buSzPts val="1400"/>
              <a:buChar char="■"/>
              <a:defRPr>
                <a:solidFill>
                  <a:schemeClr val="lt1"/>
                </a:solidFill>
              </a:defRPr>
            </a:lvl3pPr>
            <a:lvl4pPr marL="2438339" lvl="3" indent="-423323">
              <a:spcBef>
                <a:spcPts val="2133"/>
              </a:spcBef>
              <a:spcAft>
                <a:spcPts val="0"/>
              </a:spcAft>
              <a:buClr>
                <a:schemeClr val="lt1"/>
              </a:buClr>
              <a:buSzPts val="1400"/>
              <a:buChar char="●"/>
              <a:defRPr>
                <a:solidFill>
                  <a:schemeClr val="lt1"/>
                </a:solidFill>
              </a:defRPr>
            </a:lvl4pPr>
            <a:lvl5pPr marL="3047924" lvl="4" indent="-423323">
              <a:spcBef>
                <a:spcPts val="2133"/>
              </a:spcBef>
              <a:spcAft>
                <a:spcPts val="0"/>
              </a:spcAft>
              <a:buClr>
                <a:schemeClr val="lt1"/>
              </a:buClr>
              <a:buSzPts val="1400"/>
              <a:buChar char="○"/>
              <a:defRPr>
                <a:solidFill>
                  <a:schemeClr val="lt1"/>
                </a:solidFill>
              </a:defRPr>
            </a:lvl5pPr>
            <a:lvl6pPr marL="3657509" lvl="5" indent="-423323">
              <a:spcBef>
                <a:spcPts val="2133"/>
              </a:spcBef>
              <a:spcAft>
                <a:spcPts val="0"/>
              </a:spcAft>
              <a:buClr>
                <a:schemeClr val="lt1"/>
              </a:buClr>
              <a:buSzPts val="1400"/>
              <a:buChar char="■"/>
              <a:defRPr>
                <a:solidFill>
                  <a:schemeClr val="lt1"/>
                </a:solidFill>
              </a:defRPr>
            </a:lvl6pPr>
            <a:lvl7pPr marL="4267093" lvl="6" indent="-423323">
              <a:spcBef>
                <a:spcPts val="2133"/>
              </a:spcBef>
              <a:spcAft>
                <a:spcPts val="0"/>
              </a:spcAft>
              <a:buClr>
                <a:schemeClr val="lt1"/>
              </a:buClr>
              <a:buSzPts val="1400"/>
              <a:buChar char="●"/>
              <a:defRPr>
                <a:solidFill>
                  <a:schemeClr val="lt1"/>
                </a:solidFill>
              </a:defRPr>
            </a:lvl7pPr>
            <a:lvl8pPr marL="4876678" lvl="7" indent="-423323">
              <a:spcBef>
                <a:spcPts val="2133"/>
              </a:spcBef>
              <a:spcAft>
                <a:spcPts val="0"/>
              </a:spcAft>
              <a:buClr>
                <a:schemeClr val="lt1"/>
              </a:buClr>
              <a:buSzPts val="1400"/>
              <a:buChar char="○"/>
              <a:defRPr>
                <a:solidFill>
                  <a:schemeClr val="lt1"/>
                </a:solidFill>
              </a:defRPr>
            </a:lvl8pPr>
            <a:lvl9pPr marL="5486263" lvl="8" indent="-423323">
              <a:spcBef>
                <a:spcPts val="2133"/>
              </a:spcBef>
              <a:spcAft>
                <a:spcPts val="2133"/>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31115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12192000" cy="62612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10"/>
          <p:cNvSpPr/>
          <p:nvPr/>
        </p:nvSpPr>
        <p:spPr>
          <a:xfrm rot="10800000" flipH="1">
            <a:off x="0" y="6163633"/>
            <a:ext cx="12192000" cy="98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10"/>
          <p:cNvSpPr txBox="1">
            <a:spLocks noGrp="1"/>
          </p:cNvSpPr>
          <p:nvPr>
            <p:ph type="body" idx="1"/>
          </p:nvPr>
        </p:nvSpPr>
        <p:spPr>
          <a:xfrm>
            <a:off x="76200" y="6262433"/>
            <a:ext cx="11176000" cy="5956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Clr>
                <a:schemeClr val="lt1"/>
              </a:buClr>
              <a:buSzPts val="1200"/>
              <a:buNone/>
              <a:defRPr sz="1600">
                <a:solidFill>
                  <a:schemeClr val="lt1"/>
                </a:solidFill>
              </a:defRPr>
            </a:lvl1pPr>
          </a:lstStyle>
          <a:p>
            <a:endParaRPr/>
          </a:p>
        </p:txBody>
      </p:sp>
      <p:sp>
        <p:nvSpPr>
          <p:cNvPr id="56" name="Google Shape;56;p10"/>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05115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597DE592-F61C-4B83-80C1-46F6D14E4A8D}" type="slidenum">
              <a:rPr lang="en-US" altLang="en-US"/>
              <a:pPr>
                <a:defRPr/>
              </a:pPr>
              <a:t>‹#›</a:t>
            </a:fld>
            <a:endParaRPr lang="en-US" altLang="en-US"/>
          </a:p>
        </p:txBody>
      </p:sp>
    </p:spTree>
    <p:extLst>
      <p:ext uri="{BB962C8B-B14F-4D97-AF65-F5344CB8AC3E}">
        <p14:creationId xmlns:p14="http://schemas.microsoft.com/office/powerpoint/2010/main" val="15917062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634000" y="1678033"/>
            <a:ext cx="10962800" cy="26180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2000"/>
              <a:buNone/>
              <a:defRPr sz="16000">
                <a:solidFill>
                  <a:schemeClr val="dk2"/>
                </a:solidFill>
              </a:defRPr>
            </a:lvl1pPr>
            <a:lvl2pPr lvl="1" algn="ctr">
              <a:spcBef>
                <a:spcPts val="0"/>
              </a:spcBef>
              <a:spcAft>
                <a:spcPts val="0"/>
              </a:spcAft>
              <a:buClr>
                <a:schemeClr val="dk2"/>
              </a:buClr>
              <a:buSzPts val="12000"/>
              <a:buNone/>
              <a:defRPr sz="16000">
                <a:solidFill>
                  <a:schemeClr val="dk2"/>
                </a:solidFill>
              </a:defRPr>
            </a:lvl2pPr>
            <a:lvl3pPr lvl="2" algn="ctr">
              <a:spcBef>
                <a:spcPts val="0"/>
              </a:spcBef>
              <a:spcAft>
                <a:spcPts val="0"/>
              </a:spcAft>
              <a:buClr>
                <a:schemeClr val="dk2"/>
              </a:buClr>
              <a:buSzPts val="12000"/>
              <a:buNone/>
              <a:defRPr sz="16000">
                <a:solidFill>
                  <a:schemeClr val="dk2"/>
                </a:solidFill>
              </a:defRPr>
            </a:lvl3pPr>
            <a:lvl4pPr lvl="3" algn="ctr">
              <a:spcBef>
                <a:spcPts val="0"/>
              </a:spcBef>
              <a:spcAft>
                <a:spcPts val="0"/>
              </a:spcAft>
              <a:buClr>
                <a:schemeClr val="dk2"/>
              </a:buClr>
              <a:buSzPts val="12000"/>
              <a:buNone/>
              <a:defRPr sz="16000">
                <a:solidFill>
                  <a:schemeClr val="dk2"/>
                </a:solidFill>
              </a:defRPr>
            </a:lvl4pPr>
            <a:lvl5pPr lvl="4" algn="ctr">
              <a:spcBef>
                <a:spcPts val="0"/>
              </a:spcBef>
              <a:spcAft>
                <a:spcPts val="0"/>
              </a:spcAft>
              <a:buClr>
                <a:schemeClr val="dk2"/>
              </a:buClr>
              <a:buSzPts val="12000"/>
              <a:buNone/>
              <a:defRPr sz="16000">
                <a:solidFill>
                  <a:schemeClr val="dk2"/>
                </a:solidFill>
              </a:defRPr>
            </a:lvl5pPr>
            <a:lvl6pPr lvl="5" algn="ctr">
              <a:spcBef>
                <a:spcPts val="0"/>
              </a:spcBef>
              <a:spcAft>
                <a:spcPts val="0"/>
              </a:spcAft>
              <a:buClr>
                <a:schemeClr val="dk2"/>
              </a:buClr>
              <a:buSzPts val="12000"/>
              <a:buNone/>
              <a:defRPr sz="16000">
                <a:solidFill>
                  <a:schemeClr val="dk2"/>
                </a:solidFill>
              </a:defRPr>
            </a:lvl6pPr>
            <a:lvl7pPr lvl="6" algn="ctr">
              <a:spcBef>
                <a:spcPts val="0"/>
              </a:spcBef>
              <a:spcAft>
                <a:spcPts val="0"/>
              </a:spcAft>
              <a:buClr>
                <a:schemeClr val="dk2"/>
              </a:buClr>
              <a:buSzPts val="12000"/>
              <a:buNone/>
              <a:defRPr sz="16000">
                <a:solidFill>
                  <a:schemeClr val="dk2"/>
                </a:solidFill>
              </a:defRPr>
            </a:lvl7pPr>
            <a:lvl8pPr lvl="7" algn="ctr">
              <a:spcBef>
                <a:spcPts val="0"/>
              </a:spcBef>
              <a:spcAft>
                <a:spcPts val="0"/>
              </a:spcAft>
              <a:buClr>
                <a:schemeClr val="dk2"/>
              </a:buClr>
              <a:buSzPts val="12000"/>
              <a:buNone/>
              <a:defRPr sz="16000">
                <a:solidFill>
                  <a:schemeClr val="dk2"/>
                </a:solidFill>
              </a:defRPr>
            </a:lvl8pPr>
            <a:lvl9pPr lvl="8" algn="ctr">
              <a:spcBef>
                <a:spcPts val="0"/>
              </a:spcBef>
              <a:spcAft>
                <a:spcPts val="0"/>
              </a:spcAft>
              <a:buClr>
                <a:schemeClr val="dk2"/>
              </a:buClr>
              <a:buSzPts val="12000"/>
              <a:buNone/>
              <a:defRPr sz="16000">
                <a:solidFill>
                  <a:schemeClr val="dk2"/>
                </a:solidFill>
              </a:defRPr>
            </a:lvl9pPr>
          </a:lstStyle>
          <a:p>
            <a:r>
              <a:t>xx%</a:t>
            </a:r>
          </a:p>
        </p:txBody>
      </p:sp>
      <p:sp>
        <p:nvSpPr>
          <p:cNvPr id="59" name="Google Shape;59;p11"/>
          <p:cNvSpPr txBox="1">
            <a:spLocks noGrp="1"/>
          </p:cNvSpPr>
          <p:nvPr>
            <p:ph type="body" idx="1"/>
          </p:nvPr>
        </p:nvSpPr>
        <p:spPr>
          <a:xfrm>
            <a:off x="634000" y="4406167"/>
            <a:ext cx="10962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60" name="Google Shape;60;p11"/>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31721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13400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4051" y="1709739"/>
            <a:ext cx="7888754"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4051" y="4589464"/>
            <a:ext cx="7888754"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2C7E9C95-080A-480E-92F9-6A53FE53FCBB}" type="slidenum">
              <a:rPr lang="en-US" altLang="en-US"/>
              <a:pPr>
                <a:defRPr/>
              </a:pPr>
              <a:t>‹#›</a:t>
            </a:fld>
            <a:endParaRPr lang="en-US" altLang="en-US"/>
          </a:p>
        </p:txBody>
      </p:sp>
    </p:spTree>
    <p:extLst>
      <p:ext uri="{BB962C8B-B14F-4D97-AF65-F5344CB8AC3E}">
        <p14:creationId xmlns:p14="http://schemas.microsoft.com/office/powerpoint/2010/main" val="2617943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0023" y="1620838"/>
            <a:ext cx="4038065" cy="4525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0527" y="1620838"/>
            <a:ext cx="4039652" cy="4525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81168A16-25FD-4F99-8ADE-59B5DEB6510C}" type="slidenum">
              <a:rPr lang="en-US" altLang="en-US"/>
              <a:pPr>
                <a:defRPr/>
              </a:pPr>
              <a:t>‹#›</a:t>
            </a:fld>
            <a:endParaRPr lang="en-US" altLang="en-US"/>
          </a:p>
        </p:txBody>
      </p:sp>
    </p:spTree>
    <p:extLst>
      <p:ext uri="{BB962C8B-B14F-4D97-AF65-F5344CB8AC3E}">
        <p14:creationId xmlns:p14="http://schemas.microsoft.com/office/powerpoint/2010/main" val="3535500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402" y="365126"/>
            <a:ext cx="7888754" cy="1325563"/>
          </a:xfrm>
        </p:spPr>
        <p:txBody>
          <a:bodyPr/>
          <a:lstStyle/>
          <a:p>
            <a:r>
              <a:rPr lang="en-US"/>
              <a:t>Click to edit Master title style</a:t>
            </a:r>
          </a:p>
        </p:txBody>
      </p:sp>
      <p:sp>
        <p:nvSpPr>
          <p:cNvPr id="3" name="Text Placeholder 2"/>
          <p:cNvSpPr>
            <a:spLocks noGrp="1"/>
          </p:cNvSpPr>
          <p:nvPr>
            <p:ph type="body" idx="1"/>
          </p:nvPr>
        </p:nvSpPr>
        <p:spPr>
          <a:xfrm>
            <a:off x="630403" y="1681163"/>
            <a:ext cx="386974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403" y="2505075"/>
            <a:ext cx="3869745"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30356" y="1681163"/>
            <a:ext cx="388880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30356" y="2505075"/>
            <a:ext cx="388880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2172E8F7-E964-49E8-B929-6EE9D372291F}" type="slidenum">
              <a:rPr lang="en-US" altLang="en-US"/>
              <a:pPr>
                <a:defRPr/>
              </a:pPr>
              <a:t>‹#›</a:t>
            </a:fld>
            <a:endParaRPr lang="en-US" altLang="en-US"/>
          </a:p>
        </p:txBody>
      </p:sp>
    </p:spTree>
    <p:extLst>
      <p:ext uri="{BB962C8B-B14F-4D97-AF65-F5344CB8AC3E}">
        <p14:creationId xmlns:p14="http://schemas.microsoft.com/office/powerpoint/2010/main" val="308902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322676CF-A636-4964-9ABB-8870E35DF276}" type="slidenum">
              <a:rPr lang="en-US" altLang="en-US"/>
              <a:pPr>
                <a:defRPr/>
              </a:pPr>
              <a:t>‹#›</a:t>
            </a:fld>
            <a:endParaRPr lang="en-US" altLang="en-US"/>
          </a:p>
        </p:txBody>
      </p:sp>
    </p:spTree>
    <p:extLst>
      <p:ext uri="{BB962C8B-B14F-4D97-AF65-F5344CB8AC3E}">
        <p14:creationId xmlns:p14="http://schemas.microsoft.com/office/powerpoint/2010/main" val="3436083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D81EECC8-745E-4216-9576-85535FE5B457}" type="slidenum">
              <a:rPr lang="en-US" altLang="en-US"/>
              <a:pPr>
                <a:defRPr/>
              </a:pPr>
              <a:t>‹#›</a:t>
            </a:fld>
            <a:endParaRPr lang="en-US" altLang="en-US"/>
          </a:p>
        </p:txBody>
      </p:sp>
    </p:spTree>
    <p:extLst>
      <p:ext uri="{BB962C8B-B14F-4D97-AF65-F5344CB8AC3E}">
        <p14:creationId xmlns:p14="http://schemas.microsoft.com/office/powerpoint/2010/main" val="4280379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403" y="457200"/>
            <a:ext cx="295034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8801" y="987426"/>
            <a:ext cx="463035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403" y="2057400"/>
            <a:ext cx="29503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0AA7E3ED-91DE-49E0-9FAC-419E756B95CE}" type="slidenum">
              <a:rPr lang="en-US" altLang="en-US"/>
              <a:pPr>
                <a:defRPr/>
              </a:pPr>
              <a:t>‹#›</a:t>
            </a:fld>
            <a:endParaRPr lang="en-US" altLang="en-US"/>
          </a:p>
        </p:txBody>
      </p:sp>
    </p:spTree>
    <p:extLst>
      <p:ext uri="{BB962C8B-B14F-4D97-AF65-F5344CB8AC3E}">
        <p14:creationId xmlns:p14="http://schemas.microsoft.com/office/powerpoint/2010/main" val="1477910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403" y="457200"/>
            <a:ext cx="2950343"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8801" y="987426"/>
            <a:ext cx="463035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403" y="2057400"/>
            <a:ext cx="29503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531B9F39-11A7-4004-9F7E-55B78E368B24}" type="slidenum">
              <a:rPr lang="en-US" altLang="en-US"/>
              <a:pPr>
                <a:defRPr/>
              </a:pPr>
              <a:t>‹#›</a:t>
            </a:fld>
            <a:endParaRPr lang="en-US" altLang="en-US"/>
          </a:p>
        </p:txBody>
      </p:sp>
    </p:spTree>
    <p:extLst>
      <p:ext uri="{BB962C8B-B14F-4D97-AF65-F5344CB8AC3E}">
        <p14:creationId xmlns:p14="http://schemas.microsoft.com/office/powerpoint/2010/main" val="2521050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Title Placeholder 1"/>
          <p:cNvSpPr>
            <a:spLocks noGrp="1"/>
          </p:cNvSpPr>
          <p:nvPr>
            <p:ph type="title"/>
          </p:nvPr>
        </p:nvSpPr>
        <p:spPr bwMode="auto">
          <a:xfrm>
            <a:off x="609760" y="274638"/>
            <a:ext cx="1097248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50179" name="Text Placeholder 2"/>
          <p:cNvSpPr>
            <a:spLocks noGrp="1"/>
          </p:cNvSpPr>
          <p:nvPr>
            <p:ph type="body" idx="1"/>
          </p:nvPr>
        </p:nvSpPr>
        <p:spPr bwMode="auto">
          <a:xfrm>
            <a:off x="627226" y="1620838"/>
            <a:ext cx="10969307"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4168274" y="6356351"/>
            <a:ext cx="3855454"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19233" y="6492876"/>
            <a:ext cx="284395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Franklin Gothic Book" panose="020B0503020102020204" pitchFamily="34" charset="0"/>
                <a:cs typeface="Arial" panose="020B0604020202020204" pitchFamily="34" charset="0"/>
              </a:defRPr>
            </a:lvl1pPr>
          </a:lstStyle>
          <a:p>
            <a:pPr>
              <a:defRPr/>
            </a:pPr>
            <a:fld id="{15FA2F34-021F-4A37-98B9-BEED5656510E}" type="slidenum">
              <a:rPr lang="en-US" altLang="en-US"/>
              <a:pPr>
                <a:defRPr/>
              </a:pPr>
              <a:t>‹#›</a:t>
            </a:fld>
            <a:endParaRPr lang="en-US" altLang="en-US"/>
          </a:p>
        </p:txBody>
      </p:sp>
      <p:pic>
        <p:nvPicPr>
          <p:cNvPr id="50182" name="Picture 10" descr="Rotary_inv"/>
          <p:cNvPicPr>
            <a:picLocks noChangeArrowheads="1"/>
          </p:cNvPicPr>
          <p:nvPr/>
        </p:nvPicPr>
        <p:blipFill>
          <a:blip r:embed="rId14"/>
          <a:srcRect/>
          <a:stretch>
            <a:fillRect/>
          </a:stretch>
        </p:blipFill>
        <p:spPr bwMode="auto">
          <a:xfrm>
            <a:off x="10197581" y="6096001"/>
            <a:ext cx="1691128" cy="612775"/>
          </a:xfrm>
          <a:prstGeom prst="rect">
            <a:avLst/>
          </a:prstGeom>
          <a:noFill/>
          <a:ln w="9525">
            <a:noFill/>
            <a:miter lim="800000"/>
            <a:headEnd/>
            <a:tailEnd/>
          </a:ln>
        </p:spPr>
      </p:pic>
    </p:spTree>
    <p:extLst>
      <p:ext uri="{BB962C8B-B14F-4D97-AF65-F5344CB8AC3E}">
        <p14:creationId xmlns:p14="http://schemas.microsoft.com/office/powerpoint/2010/main" val="30856481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rgbClr val="FFC812"/>
          </a:solidFill>
          <a:latin typeface="+mj-lt"/>
          <a:ea typeface="+mj-ea"/>
          <a:cs typeface="+mj-cs"/>
        </a:defRPr>
      </a:lvl1pPr>
      <a:lvl2pPr algn="ctr" rtl="0" eaLnBrk="0" fontAlgn="base" hangingPunct="0">
        <a:spcBef>
          <a:spcPct val="0"/>
        </a:spcBef>
        <a:spcAft>
          <a:spcPct val="0"/>
        </a:spcAft>
        <a:defRPr sz="4400">
          <a:solidFill>
            <a:schemeClr val="bg1"/>
          </a:solidFill>
          <a:latin typeface="Franklin Gothic Medium" panose="020B0603020102020204" pitchFamily="34" charset="0"/>
        </a:defRPr>
      </a:lvl2pPr>
      <a:lvl3pPr algn="ctr" rtl="0" eaLnBrk="0" fontAlgn="base" hangingPunct="0">
        <a:spcBef>
          <a:spcPct val="0"/>
        </a:spcBef>
        <a:spcAft>
          <a:spcPct val="0"/>
        </a:spcAft>
        <a:defRPr sz="4400">
          <a:solidFill>
            <a:schemeClr val="bg1"/>
          </a:solidFill>
          <a:latin typeface="Franklin Gothic Medium" panose="020B0603020102020204" pitchFamily="34" charset="0"/>
        </a:defRPr>
      </a:lvl3pPr>
      <a:lvl4pPr algn="ctr" rtl="0" eaLnBrk="0" fontAlgn="base" hangingPunct="0">
        <a:spcBef>
          <a:spcPct val="0"/>
        </a:spcBef>
        <a:spcAft>
          <a:spcPct val="0"/>
        </a:spcAft>
        <a:defRPr sz="4400">
          <a:solidFill>
            <a:schemeClr val="bg1"/>
          </a:solidFill>
          <a:latin typeface="Franklin Gothic Medium" panose="020B0603020102020204" pitchFamily="34" charset="0"/>
        </a:defRPr>
      </a:lvl4pPr>
      <a:lvl5pPr algn="ctr" rtl="0" eaLnBrk="0" fontAlgn="base" hangingPunct="0">
        <a:spcBef>
          <a:spcPct val="0"/>
        </a:spcBef>
        <a:spcAft>
          <a:spcPct val="0"/>
        </a:spcAft>
        <a:defRPr sz="4400">
          <a:solidFill>
            <a:schemeClr val="bg1"/>
          </a:solidFill>
          <a:latin typeface="Franklin Gothic Medium" panose="020B0603020102020204" pitchFamily="34" charset="0"/>
        </a:defRPr>
      </a:lvl5pPr>
      <a:lvl6pPr marL="457200" algn="ctr" rtl="0" eaLnBrk="0" fontAlgn="base" hangingPunct="0">
        <a:spcBef>
          <a:spcPct val="0"/>
        </a:spcBef>
        <a:spcAft>
          <a:spcPct val="0"/>
        </a:spcAft>
        <a:defRPr sz="4400">
          <a:solidFill>
            <a:schemeClr val="bg1"/>
          </a:solidFill>
          <a:latin typeface="Franklin Gothic Medium" panose="020B0603020102020204" pitchFamily="34" charset="0"/>
        </a:defRPr>
      </a:lvl6pPr>
      <a:lvl7pPr marL="914400" algn="ctr" rtl="0" eaLnBrk="0" fontAlgn="base" hangingPunct="0">
        <a:spcBef>
          <a:spcPct val="0"/>
        </a:spcBef>
        <a:spcAft>
          <a:spcPct val="0"/>
        </a:spcAft>
        <a:defRPr sz="4400">
          <a:solidFill>
            <a:schemeClr val="bg1"/>
          </a:solidFill>
          <a:latin typeface="Franklin Gothic Medium" panose="020B0603020102020204" pitchFamily="34" charset="0"/>
        </a:defRPr>
      </a:lvl7pPr>
      <a:lvl8pPr marL="1371600" algn="ctr" rtl="0" eaLnBrk="0" fontAlgn="base" hangingPunct="0">
        <a:spcBef>
          <a:spcPct val="0"/>
        </a:spcBef>
        <a:spcAft>
          <a:spcPct val="0"/>
        </a:spcAft>
        <a:defRPr sz="4400">
          <a:solidFill>
            <a:schemeClr val="bg1"/>
          </a:solidFill>
          <a:latin typeface="Franklin Gothic Medium" panose="020B0603020102020204" pitchFamily="34" charset="0"/>
        </a:defRPr>
      </a:lvl8pPr>
      <a:lvl9pPr marL="1828800" algn="ctr" rtl="0" eaLnBrk="0" fontAlgn="base" hangingPunct="0">
        <a:spcBef>
          <a:spcPct val="0"/>
        </a:spcBef>
        <a:spcAft>
          <a:spcPct val="0"/>
        </a:spcAft>
        <a:defRPr sz="4400">
          <a:solidFill>
            <a:schemeClr val="bg1"/>
          </a:solidFill>
          <a:latin typeface="Franklin Gothic Medium" panose="020B060302010202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lt2"/>
                </a:solidFill>
                <a:latin typeface="Roboto"/>
                <a:ea typeface="Roboto"/>
                <a:cs typeface="Roboto"/>
                <a:sym typeface="Roboto"/>
              </a:defRPr>
            </a:lvl1pPr>
            <a:lvl2pPr lvl="1" algn="r">
              <a:buNone/>
              <a:defRPr sz="1333">
                <a:solidFill>
                  <a:schemeClr val="lt2"/>
                </a:solidFill>
                <a:latin typeface="Roboto"/>
                <a:ea typeface="Roboto"/>
                <a:cs typeface="Roboto"/>
                <a:sym typeface="Roboto"/>
              </a:defRPr>
            </a:lvl2pPr>
            <a:lvl3pPr lvl="2" algn="r">
              <a:buNone/>
              <a:defRPr sz="1333">
                <a:solidFill>
                  <a:schemeClr val="lt2"/>
                </a:solidFill>
                <a:latin typeface="Roboto"/>
                <a:ea typeface="Roboto"/>
                <a:cs typeface="Roboto"/>
                <a:sym typeface="Roboto"/>
              </a:defRPr>
            </a:lvl3pPr>
            <a:lvl4pPr lvl="3" algn="r">
              <a:buNone/>
              <a:defRPr sz="1333">
                <a:solidFill>
                  <a:schemeClr val="lt2"/>
                </a:solidFill>
                <a:latin typeface="Roboto"/>
                <a:ea typeface="Roboto"/>
                <a:cs typeface="Roboto"/>
                <a:sym typeface="Roboto"/>
              </a:defRPr>
            </a:lvl4pPr>
            <a:lvl5pPr lvl="4" algn="r">
              <a:buNone/>
              <a:defRPr sz="1333">
                <a:solidFill>
                  <a:schemeClr val="lt2"/>
                </a:solidFill>
                <a:latin typeface="Roboto"/>
                <a:ea typeface="Roboto"/>
                <a:cs typeface="Roboto"/>
                <a:sym typeface="Roboto"/>
              </a:defRPr>
            </a:lvl5pPr>
            <a:lvl6pPr lvl="5" algn="r">
              <a:buNone/>
              <a:defRPr sz="1333">
                <a:solidFill>
                  <a:schemeClr val="lt2"/>
                </a:solidFill>
                <a:latin typeface="Roboto"/>
                <a:ea typeface="Roboto"/>
                <a:cs typeface="Roboto"/>
                <a:sym typeface="Roboto"/>
              </a:defRPr>
            </a:lvl6pPr>
            <a:lvl7pPr lvl="6" algn="r">
              <a:buNone/>
              <a:defRPr sz="1333">
                <a:solidFill>
                  <a:schemeClr val="lt2"/>
                </a:solidFill>
                <a:latin typeface="Roboto"/>
                <a:ea typeface="Roboto"/>
                <a:cs typeface="Roboto"/>
                <a:sym typeface="Roboto"/>
              </a:defRPr>
            </a:lvl7pPr>
            <a:lvl8pPr lvl="7" algn="r">
              <a:buNone/>
              <a:defRPr sz="1333">
                <a:solidFill>
                  <a:schemeClr val="lt2"/>
                </a:solidFill>
                <a:latin typeface="Roboto"/>
                <a:ea typeface="Roboto"/>
                <a:cs typeface="Roboto"/>
                <a:sym typeface="Roboto"/>
              </a:defRPr>
            </a:lvl8pPr>
            <a:lvl9pPr lvl="8" algn="r">
              <a:buNone/>
              <a:defRPr sz="1333">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86678926"/>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hyperlink" Target="mailto:dalek7630@gmail.com" TargetMode="External"/><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my-cms.rotary.org/en/document/interact-guide-rotary-club-sponsors-and-advisers"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5"/>
          <p:cNvSpPr>
            <a:spLocks noChangeArrowheads="1"/>
          </p:cNvSpPr>
          <p:nvPr/>
        </p:nvSpPr>
        <p:spPr bwMode="auto">
          <a:xfrm>
            <a:off x="1589" y="3048000"/>
            <a:ext cx="12188825" cy="1219200"/>
          </a:xfrm>
          <a:prstGeom prst="rect">
            <a:avLst/>
          </a:prstGeom>
          <a:solidFill>
            <a:srgbClr val="043671"/>
          </a:solidFill>
          <a:ln w="9525">
            <a:no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5400" b="0" i="0" u="none" strike="noStrike" kern="1200" cap="none" spc="0" normalizeH="0" baseline="0" noProof="0" dirty="0">
                <a:ln>
                  <a:noFill/>
                </a:ln>
                <a:solidFill>
                  <a:srgbClr val="FEBC16"/>
                </a:solidFill>
                <a:effectLst/>
                <a:uLnTx/>
                <a:uFillTx/>
                <a:latin typeface="Arial" charset="0"/>
                <a:ea typeface="+mn-ea"/>
                <a:cs typeface="Arial" charset="0"/>
              </a:rPr>
              <a:t>Rotary Youth Activities</a:t>
            </a:r>
          </a:p>
        </p:txBody>
      </p:sp>
      <p:sp>
        <p:nvSpPr>
          <p:cNvPr id="63490" name="Rectangle 3"/>
          <p:cNvSpPr>
            <a:spLocks noChangeArrowheads="1"/>
          </p:cNvSpPr>
          <p:nvPr/>
        </p:nvSpPr>
        <p:spPr bwMode="auto">
          <a:xfrm>
            <a:off x="407989" y="838201"/>
            <a:ext cx="6086475" cy="1433513"/>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8800" b="0" i="0" u="none" strike="noStrike" kern="1200" cap="none" spc="0" normalizeH="0" baseline="0" noProof="0" dirty="0">
                <a:ln>
                  <a:noFill/>
                </a:ln>
                <a:solidFill>
                  <a:srgbClr val="FFFFFF"/>
                </a:solidFill>
                <a:effectLst/>
                <a:uLnTx/>
                <a:uFillTx/>
                <a:latin typeface="Arial" charset="0"/>
                <a:ea typeface="MS PGothic" pitchFamily="34" charset="-128"/>
                <a:cs typeface="Arial" charset="0"/>
              </a:rPr>
              <a:t>Welcome to</a:t>
            </a:r>
            <a:endParaRPr kumimoji="0" lang="en-US" altLang="en-US" sz="8800" b="0"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0" y="76201"/>
            <a:ext cx="2944812" cy="2930833"/>
          </a:xfrm>
          <a:prstGeom prst="rect">
            <a:avLst/>
          </a:prstGeom>
        </p:spPr>
      </p:pic>
      <p:sp>
        <p:nvSpPr>
          <p:cNvPr id="3" name="TextBox 2">
            <a:extLst>
              <a:ext uri="{FF2B5EF4-FFF2-40B4-BE49-F238E27FC236}">
                <a16:creationId xmlns:a16="http://schemas.microsoft.com/office/drawing/2014/main" id="{05293BA7-8E57-05FA-016D-1CA3CE944406}"/>
              </a:ext>
            </a:extLst>
          </p:cNvPr>
          <p:cNvSpPr txBox="1"/>
          <p:nvPr/>
        </p:nvSpPr>
        <p:spPr>
          <a:xfrm>
            <a:off x="3176" y="4810125"/>
            <a:ext cx="12188824" cy="830997"/>
          </a:xfrm>
          <a:prstGeom prst="rect">
            <a:avLst/>
          </a:prstGeom>
          <a:noFill/>
        </p:spPr>
        <p:txBody>
          <a:bodyPr wrap="square">
            <a:spAutoFit/>
          </a:bodyPr>
          <a:lstStyle/>
          <a:p>
            <a:pPr marL="0" marR="0" lvl="0" indent="0" algn="ctr" defTabSz="457337" rtl="0" eaLnBrk="1" fontAlgn="base" latinLnBrk="0" hangingPunct="1">
              <a:lnSpc>
                <a:spcPct val="100000"/>
              </a:lnSpc>
              <a:spcBef>
                <a:spcPct val="0"/>
              </a:spcBef>
              <a:spcAft>
                <a:spcPct val="0"/>
              </a:spcAft>
              <a:buClrTx/>
              <a:buSzTx/>
              <a:buFontTx/>
              <a:buNone/>
              <a:tabLst/>
              <a:defRPr/>
            </a:pPr>
            <a:r>
              <a:rPr kumimoji="0" lang="en-US" altLang="ja-JP" sz="4800" b="0" i="0" u="none" strike="noStrike" kern="1200" cap="none" spc="0" normalizeH="0" baseline="0" noProof="0" dirty="0">
                <a:ln>
                  <a:noFill/>
                </a:ln>
                <a:solidFill>
                  <a:srgbClr val="FFFFFF"/>
                </a:solidFill>
                <a:effectLst/>
                <a:uLnTx/>
                <a:uFillTx/>
                <a:latin typeface="Arial" charset="0"/>
                <a:ea typeface="ＭＳ Ｐゴシック" panose="020B0600070205080204" pitchFamily="34" charset="-128"/>
                <a:cs typeface="Arial" charset="0"/>
              </a:rPr>
              <a:t>DGND Dale Kerns – Chair Youth Services</a:t>
            </a:r>
          </a:p>
        </p:txBody>
      </p:sp>
    </p:spTree>
    <p:extLst>
      <p:ext uri="{BB962C8B-B14F-4D97-AF65-F5344CB8AC3E}">
        <p14:creationId xmlns:p14="http://schemas.microsoft.com/office/powerpoint/2010/main" val="94039045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629200" y="984967"/>
            <a:ext cx="10962800" cy="1023600"/>
          </a:xfrm>
          <a:prstGeom prst="rect">
            <a:avLst/>
          </a:prstGeom>
        </p:spPr>
        <p:txBody>
          <a:bodyPr spcFirstLastPara="1" wrap="square" lIns="121900" tIns="121900" rIns="121900" bIns="121900" anchor="b" anchorCtr="0">
            <a:noAutofit/>
          </a:bodyPr>
          <a:lstStyle/>
          <a:p>
            <a:r>
              <a:rPr lang="en"/>
              <a:t>What is Rotary Youth Exchange?</a:t>
            </a:r>
            <a:endParaRPr/>
          </a:p>
        </p:txBody>
      </p:sp>
      <p:sp>
        <p:nvSpPr>
          <p:cNvPr id="127" name="Google Shape;127;p22"/>
          <p:cNvSpPr txBox="1">
            <a:spLocks noGrp="1"/>
          </p:cNvSpPr>
          <p:nvPr>
            <p:ph type="body" idx="1"/>
          </p:nvPr>
        </p:nvSpPr>
        <p:spPr>
          <a:xfrm>
            <a:off x="629200" y="2558767"/>
            <a:ext cx="5333200" cy="3613600"/>
          </a:xfrm>
          <a:prstGeom prst="rect">
            <a:avLst/>
          </a:prstGeom>
        </p:spPr>
        <p:txBody>
          <a:bodyPr spcFirstLastPara="1" wrap="square" lIns="121900" tIns="121900" rIns="121900" bIns="121900" anchor="t" anchorCtr="0">
            <a:noAutofit/>
          </a:bodyPr>
          <a:lstStyle/>
          <a:p>
            <a:pPr marL="0" indent="0">
              <a:lnSpc>
                <a:spcPct val="143000"/>
              </a:lnSpc>
              <a:spcBef>
                <a:spcPts val="1600"/>
              </a:spcBef>
              <a:buNone/>
            </a:pPr>
            <a:r>
              <a:rPr lang="en" sz="2200">
                <a:solidFill>
                  <a:srgbClr val="000000"/>
                </a:solidFill>
                <a:highlight>
                  <a:srgbClr val="FFFFFF"/>
                </a:highlight>
                <a:latin typeface="Arial"/>
                <a:ea typeface="Arial"/>
                <a:cs typeface="Arial"/>
                <a:sym typeface="Arial"/>
              </a:rPr>
              <a:t>Through Rotary Youth Exchange, Rotary empowers young people to develop leadership skills while promoting global understanding and peace. The Youth Services Committee promotes youth exchanges by:</a:t>
            </a:r>
            <a:endParaRPr sz="2200">
              <a:solidFill>
                <a:srgbClr val="000000"/>
              </a:solidFill>
              <a:highlight>
                <a:srgbClr val="FFFFFF"/>
              </a:highlight>
              <a:latin typeface="Arial"/>
              <a:ea typeface="Arial"/>
              <a:cs typeface="Arial"/>
              <a:sym typeface="Arial"/>
            </a:endParaRPr>
          </a:p>
          <a:p>
            <a:pPr marL="0" indent="0">
              <a:lnSpc>
                <a:spcPct val="143000"/>
              </a:lnSpc>
              <a:spcBef>
                <a:spcPts val="1600"/>
              </a:spcBef>
              <a:spcAft>
                <a:spcPts val="1600"/>
              </a:spcAft>
              <a:buNone/>
            </a:pPr>
            <a:endParaRPr sz="1800">
              <a:solidFill>
                <a:srgbClr val="000000"/>
              </a:solidFill>
              <a:highlight>
                <a:srgbClr val="FFFFFF"/>
              </a:highlight>
              <a:latin typeface="Arial"/>
              <a:ea typeface="Arial"/>
              <a:cs typeface="Arial"/>
              <a:sym typeface="Arial"/>
            </a:endParaRPr>
          </a:p>
        </p:txBody>
      </p:sp>
      <p:sp>
        <p:nvSpPr>
          <p:cNvPr id="128" name="Google Shape;128;p22"/>
          <p:cNvSpPr txBox="1">
            <a:spLocks noGrp="1"/>
          </p:cNvSpPr>
          <p:nvPr>
            <p:ph type="body" idx="2"/>
          </p:nvPr>
        </p:nvSpPr>
        <p:spPr>
          <a:xfrm>
            <a:off x="6259000" y="2558767"/>
            <a:ext cx="5333200" cy="3613600"/>
          </a:xfrm>
          <a:prstGeom prst="rect">
            <a:avLst/>
          </a:prstGeom>
        </p:spPr>
        <p:txBody>
          <a:bodyPr spcFirstLastPara="1" wrap="square" lIns="121900" tIns="121900" rIns="121900" bIns="121900" anchor="t" anchorCtr="0">
            <a:noAutofit/>
          </a:bodyPr>
          <a:lstStyle/>
          <a:p>
            <a:pPr marL="778914" indent="-410623">
              <a:lnSpc>
                <a:spcPct val="143000"/>
              </a:lnSpc>
              <a:buClr>
                <a:srgbClr val="000000"/>
              </a:buClr>
              <a:buSzPts val="1250"/>
              <a:buFont typeface="Arial"/>
              <a:buChar char="●"/>
            </a:pPr>
            <a:r>
              <a:rPr lang="en" sz="1667">
                <a:solidFill>
                  <a:srgbClr val="000000"/>
                </a:solidFill>
                <a:highlight>
                  <a:srgbClr val="FFFFFF"/>
                </a:highlight>
                <a:latin typeface="Arial"/>
                <a:ea typeface="Arial"/>
                <a:cs typeface="Arial"/>
                <a:sym typeface="Arial"/>
              </a:rPr>
              <a:t>Coordinating inbound and outbound youth exchange activities in your district.</a:t>
            </a:r>
            <a:endParaRPr sz="1667">
              <a:solidFill>
                <a:srgbClr val="000000"/>
              </a:solidFill>
              <a:highlight>
                <a:srgbClr val="FFFFFF"/>
              </a:highlight>
              <a:latin typeface="Arial"/>
              <a:ea typeface="Arial"/>
              <a:cs typeface="Arial"/>
              <a:sym typeface="Arial"/>
            </a:endParaRPr>
          </a:p>
          <a:p>
            <a:pPr marL="778914" indent="-410623">
              <a:lnSpc>
                <a:spcPct val="143000"/>
              </a:lnSpc>
              <a:buClr>
                <a:srgbClr val="000000"/>
              </a:buClr>
              <a:buSzPts val="1250"/>
              <a:buFont typeface="Arial"/>
              <a:buChar char="●"/>
            </a:pPr>
            <a:r>
              <a:rPr lang="en" sz="1667">
                <a:solidFill>
                  <a:srgbClr val="000000"/>
                </a:solidFill>
                <a:highlight>
                  <a:srgbClr val="FFFFFF"/>
                </a:highlight>
                <a:latin typeface="Arial"/>
                <a:ea typeface="Arial"/>
                <a:cs typeface="Arial"/>
                <a:sym typeface="Arial"/>
              </a:rPr>
              <a:t>Communicating regularly with Rotary, your district governor, and clubs sponsoring exchange students.</a:t>
            </a:r>
            <a:endParaRPr sz="1667">
              <a:solidFill>
                <a:srgbClr val="000000"/>
              </a:solidFill>
              <a:highlight>
                <a:srgbClr val="FFFFFF"/>
              </a:highlight>
              <a:latin typeface="Arial"/>
              <a:ea typeface="Arial"/>
              <a:cs typeface="Arial"/>
              <a:sym typeface="Arial"/>
            </a:endParaRPr>
          </a:p>
          <a:p>
            <a:pPr marL="778914" indent="-410623">
              <a:lnSpc>
                <a:spcPct val="143000"/>
              </a:lnSpc>
              <a:buClr>
                <a:srgbClr val="000000"/>
              </a:buClr>
              <a:buSzPts val="1250"/>
              <a:buFont typeface="Arial"/>
              <a:buChar char="●"/>
            </a:pPr>
            <a:r>
              <a:rPr lang="en" sz="1667">
                <a:solidFill>
                  <a:srgbClr val="000000"/>
                </a:solidFill>
                <a:highlight>
                  <a:srgbClr val="FFFFFF"/>
                </a:highlight>
                <a:latin typeface="Arial"/>
                <a:ea typeface="Arial"/>
                <a:cs typeface="Arial"/>
                <a:sym typeface="Arial"/>
              </a:rPr>
              <a:t>Protecting youth participants from physical, sexual, and emotional abuse by making sure exchanges operate in accordance with Rotary requirements and local laws.</a:t>
            </a:r>
            <a:endParaRPr sz="1667">
              <a:solidFill>
                <a:srgbClr val="000000"/>
              </a:solidFill>
              <a:highlight>
                <a:srgbClr val="FFFFFF"/>
              </a:highlight>
              <a:latin typeface="Arial"/>
              <a:ea typeface="Arial"/>
              <a:cs typeface="Arial"/>
              <a:sym typeface="Arial"/>
            </a:endParaRPr>
          </a:p>
          <a:p>
            <a:pPr marL="0" indent="0">
              <a:spcBef>
                <a:spcPts val="3200"/>
              </a:spcBef>
              <a:spcAft>
                <a:spcPts val="2133"/>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629200" y="984967"/>
            <a:ext cx="10962800" cy="1023600"/>
          </a:xfrm>
          <a:prstGeom prst="rect">
            <a:avLst/>
          </a:prstGeom>
        </p:spPr>
        <p:txBody>
          <a:bodyPr spcFirstLastPara="1" wrap="square" lIns="121900" tIns="121900" rIns="121900" bIns="121900" anchor="b" anchorCtr="0">
            <a:noAutofit/>
          </a:bodyPr>
          <a:lstStyle/>
          <a:p>
            <a:r>
              <a:rPr lang="en"/>
              <a:t>Youth Exchange</a:t>
            </a:r>
            <a:endParaRPr/>
          </a:p>
        </p:txBody>
      </p:sp>
      <p:sp>
        <p:nvSpPr>
          <p:cNvPr id="134" name="Google Shape;134;p23"/>
          <p:cNvSpPr txBox="1">
            <a:spLocks noGrp="1"/>
          </p:cNvSpPr>
          <p:nvPr>
            <p:ph type="body" idx="1"/>
          </p:nvPr>
        </p:nvSpPr>
        <p:spPr>
          <a:xfrm>
            <a:off x="629200" y="2558767"/>
            <a:ext cx="10962800" cy="3613600"/>
          </a:xfrm>
          <a:prstGeom prst="rect">
            <a:avLst/>
          </a:prstGeom>
        </p:spPr>
        <p:txBody>
          <a:bodyPr spcFirstLastPara="1" wrap="square" lIns="121900" tIns="121900" rIns="121900" bIns="121900" anchor="t" anchorCtr="0">
            <a:noAutofit/>
          </a:bodyPr>
          <a:lstStyle/>
          <a:p>
            <a:pPr marL="0" indent="0">
              <a:buNone/>
            </a:pPr>
            <a:r>
              <a:rPr lang="en">
                <a:solidFill>
                  <a:schemeClr val="dk2"/>
                </a:solidFill>
              </a:rPr>
              <a:t>Y</a:t>
            </a:r>
            <a:r>
              <a:rPr lang="en" sz="1867">
                <a:solidFill>
                  <a:schemeClr val="dk2"/>
                </a:solidFill>
              </a:rPr>
              <a:t>outh Exchange affords area high school students the opportunity to travel to a foreign country and experience culture and hospitality of a family.  </a:t>
            </a:r>
            <a:endParaRPr sz="1867">
              <a:solidFill>
                <a:schemeClr val="dk2"/>
              </a:solidFill>
            </a:endParaRPr>
          </a:p>
          <a:p>
            <a:pPr marL="0" indent="0">
              <a:spcBef>
                <a:spcPts val="2133"/>
              </a:spcBef>
              <a:spcAft>
                <a:spcPts val="2133"/>
              </a:spcAft>
              <a:buNone/>
            </a:pPr>
            <a:r>
              <a:rPr lang="en" sz="1867">
                <a:solidFill>
                  <a:schemeClr val="dk2"/>
                </a:solidFill>
              </a:rPr>
              <a:t>Youth Exchange also allows Rotary Clubs the opportunity to welcome high school age students to our communities. </a:t>
            </a:r>
            <a:endParaRPr sz="1867">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xfrm>
            <a:off x="629200" y="984967"/>
            <a:ext cx="10962800" cy="1023600"/>
          </a:xfrm>
          <a:prstGeom prst="rect">
            <a:avLst/>
          </a:prstGeom>
        </p:spPr>
        <p:txBody>
          <a:bodyPr spcFirstLastPara="1" wrap="square" lIns="121900" tIns="121900" rIns="121900" bIns="121900" anchor="b" anchorCtr="0">
            <a:noAutofit/>
          </a:bodyPr>
          <a:lstStyle/>
          <a:p>
            <a:r>
              <a:rPr lang="en" sz="4000" b="1">
                <a:latin typeface="Arial"/>
                <a:ea typeface="Arial"/>
                <a:cs typeface="Arial"/>
                <a:sym typeface="Arial"/>
              </a:rPr>
              <a:t>Rotary Club Responsibilities</a:t>
            </a:r>
            <a:endParaRPr sz="5067"/>
          </a:p>
        </p:txBody>
      </p:sp>
      <p:sp>
        <p:nvSpPr>
          <p:cNvPr id="140" name="Google Shape;140;p24"/>
          <p:cNvSpPr txBox="1">
            <a:spLocks noGrp="1"/>
          </p:cNvSpPr>
          <p:nvPr>
            <p:ph type="body" idx="1"/>
          </p:nvPr>
        </p:nvSpPr>
        <p:spPr>
          <a:xfrm>
            <a:off x="629200" y="2558767"/>
            <a:ext cx="10962800" cy="3613600"/>
          </a:xfrm>
          <a:prstGeom prst="rect">
            <a:avLst/>
          </a:prstGeom>
        </p:spPr>
        <p:txBody>
          <a:bodyPr spcFirstLastPara="1" wrap="square" lIns="121900" tIns="121900" rIns="121900" bIns="121900" anchor="t" anchorCtr="0">
            <a:noAutofit/>
          </a:bodyPr>
          <a:lstStyle/>
          <a:p>
            <a:pPr marL="0" indent="0">
              <a:lnSpc>
                <a:spcPct val="100000"/>
              </a:lnSpc>
              <a:buNone/>
            </a:pPr>
            <a:endParaRPr sz="1867">
              <a:solidFill>
                <a:srgbClr val="000000"/>
              </a:solidFill>
              <a:latin typeface="Arial"/>
              <a:ea typeface="Arial"/>
              <a:cs typeface="Arial"/>
              <a:sym typeface="Arial"/>
            </a:endParaRPr>
          </a:p>
          <a:p>
            <a:pPr marL="380990" lvl="3" indent="-397923">
              <a:lnSpc>
                <a:spcPct val="100000"/>
              </a:lnSpc>
              <a:spcBef>
                <a:spcPts val="0"/>
              </a:spcBef>
              <a:buClr>
                <a:srgbClr val="000000"/>
              </a:buClr>
              <a:buSzPts val="1600"/>
              <a:buFont typeface="Arial"/>
              <a:buChar char="•"/>
            </a:pPr>
            <a:r>
              <a:rPr lang="en" sz="2133">
                <a:solidFill>
                  <a:srgbClr val="000000"/>
                </a:solidFill>
                <a:latin typeface="Arial"/>
                <a:ea typeface="Arial"/>
                <a:cs typeface="Arial"/>
                <a:sym typeface="Arial"/>
              </a:rPr>
              <a:t>Establish a Youth Exchange Committee/Chair</a:t>
            </a:r>
            <a:endParaRPr sz="2133">
              <a:solidFill>
                <a:srgbClr val="000000"/>
              </a:solidFill>
              <a:latin typeface="Arial"/>
              <a:ea typeface="Arial"/>
              <a:cs typeface="Arial"/>
              <a:sym typeface="Arial"/>
            </a:endParaRPr>
          </a:p>
          <a:p>
            <a:pPr marL="380990" lvl="3" indent="-397923">
              <a:lnSpc>
                <a:spcPct val="100000"/>
              </a:lnSpc>
              <a:spcBef>
                <a:spcPts val="0"/>
              </a:spcBef>
              <a:buClr>
                <a:srgbClr val="000000"/>
              </a:buClr>
              <a:buSzPts val="1600"/>
              <a:buFont typeface="Arial"/>
              <a:buChar char="•"/>
            </a:pPr>
            <a:r>
              <a:rPr lang="en" sz="2133">
                <a:solidFill>
                  <a:srgbClr val="000000"/>
                </a:solidFill>
                <a:latin typeface="Arial"/>
                <a:ea typeface="Arial"/>
                <a:cs typeface="Arial"/>
                <a:sym typeface="Arial"/>
              </a:rPr>
              <a:t>Promote the program to prospective high school students;  interview and select outbound students</a:t>
            </a:r>
            <a:endParaRPr sz="2133">
              <a:solidFill>
                <a:srgbClr val="000000"/>
              </a:solidFill>
              <a:latin typeface="Arial"/>
              <a:ea typeface="Arial"/>
              <a:cs typeface="Arial"/>
              <a:sym typeface="Arial"/>
            </a:endParaRPr>
          </a:p>
          <a:p>
            <a:pPr marL="380990" lvl="3" indent="-397923">
              <a:lnSpc>
                <a:spcPct val="100000"/>
              </a:lnSpc>
              <a:spcBef>
                <a:spcPts val="0"/>
              </a:spcBef>
              <a:buClr>
                <a:srgbClr val="000000"/>
              </a:buClr>
              <a:buSzPts val="1600"/>
              <a:buFont typeface="Arial"/>
              <a:buChar char="•"/>
            </a:pPr>
            <a:r>
              <a:rPr lang="en" sz="2133">
                <a:solidFill>
                  <a:srgbClr val="000000"/>
                </a:solidFill>
                <a:latin typeface="Arial"/>
                <a:ea typeface="Arial"/>
                <a:cs typeface="Arial"/>
                <a:sym typeface="Arial"/>
              </a:rPr>
              <a:t>Appoint a Rotarian Counselor for inbound students</a:t>
            </a:r>
            <a:endParaRPr sz="2133">
              <a:solidFill>
                <a:srgbClr val="000000"/>
              </a:solidFill>
              <a:latin typeface="Arial"/>
              <a:ea typeface="Arial"/>
              <a:cs typeface="Arial"/>
              <a:sym typeface="Arial"/>
            </a:endParaRPr>
          </a:p>
          <a:p>
            <a:pPr marL="380990" lvl="3" indent="-397923">
              <a:lnSpc>
                <a:spcPct val="100000"/>
              </a:lnSpc>
              <a:spcBef>
                <a:spcPts val="0"/>
              </a:spcBef>
              <a:buClr>
                <a:srgbClr val="000000"/>
              </a:buClr>
              <a:buSzPts val="1600"/>
              <a:buFont typeface="Arial"/>
              <a:buChar char="•"/>
            </a:pPr>
            <a:r>
              <a:rPr lang="en" sz="2133">
                <a:solidFill>
                  <a:srgbClr val="000000"/>
                </a:solidFill>
                <a:latin typeface="Arial"/>
                <a:ea typeface="Arial"/>
                <a:cs typeface="Arial"/>
                <a:sym typeface="Arial"/>
              </a:rPr>
              <a:t>Identify and select host families</a:t>
            </a:r>
            <a:endParaRPr sz="2133">
              <a:solidFill>
                <a:srgbClr val="000000"/>
              </a:solidFill>
              <a:latin typeface="Arial"/>
              <a:ea typeface="Arial"/>
              <a:cs typeface="Arial"/>
              <a:sym typeface="Arial"/>
            </a:endParaRPr>
          </a:p>
          <a:p>
            <a:pPr marL="380990" lvl="3" indent="-397923">
              <a:lnSpc>
                <a:spcPct val="100000"/>
              </a:lnSpc>
              <a:spcBef>
                <a:spcPts val="0"/>
              </a:spcBef>
              <a:buClr>
                <a:srgbClr val="000000"/>
              </a:buClr>
              <a:buSzPts val="1600"/>
              <a:buFont typeface="Arial"/>
              <a:buChar char="•"/>
            </a:pPr>
            <a:r>
              <a:rPr lang="en" sz="2133">
                <a:solidFill>
                  <a:srgbClr val="000000"/>
                </a:solidFill>
                <a:latin typeface="Arial"/>
                <a:ea typeface="Arial"/>
                <a:cs typeface="Arial"/>
                <a:sym typeface="Arial"/>
              </a:rPr>
              <a:t>Arrange for acceptance into local high school; provide guidance between the school and student</a:t>
            </a:r>
            <a:endParaRPr sz="2133">
              <a:solidFill>
                <a:srgbClr val="000000"/>
              </a:solidFill>
              <a:latin typeface="Arial"/>
              <a:ea typeface="Arial"/>
              <a:cs typeface="Arial"/>
              <a:sym typeface="Arial"/>
            </a:endParaRPr>
          </a:p>
          <a:p>
            <a:pPr marL="380990" lvl="3" indent="-397923">
              <a:lnSpc>
                <a:spcPct val="100000"/>
              </a:lnSpc>
              <a:spcBef>
                <a:spcPts val="0"/>
              </a:spcBef>
              <a:buClr>
                <a:srgbClr val="000000"/>
              </a:buClr>
              <a:buSzPts val="1600"/>
              <a:buFont typeface="Arial"/>
              <a:buChar char="•"/>
            </a:pPr>
            <a:r>
              <a:rPr lang="en" sz="2133">
                <a:solidFill>
                  <a:srgbClr val="000000"/>
                </a:solidFill>
                <a:latin typeface="Arial"/>
                <a:ea typeface="Arial"/>
                <a:cs typeface="Arial"/>
                <a:sym typeface="Arial"/>
              </a:rPr>
              <a:t>Ensure student participates in Rotary functions (club and district)</a:t>
            </a:r>
            <a:endParaRPr sz="2133">
              <a:solidFill>
                <a:srgbClr val="000000"/>
              </a:solidFill>
              <a:latin typeface="Arial"/>
              <a:ea typeface="Arial"/>
              <a:cs typeface="Arial"/>
              <a:sym typeface="Arial"/>
            </a:endParaRPr>
          </a:p>
          <a:p>
            <a:pPr marL="380990" lvl="3" indent="-397923">
              <a:lnSpc>
                <a:spcPct val="100000"/>
              </a:lnSpc>
              <a:spcBef>
                <a:spcPts val="0"/>
              </a:spcBef>
              <a:buClr>
                <a:srgbClr val="000000"/>
              </a:buClr>
              <a:buSzPts val="1600"/>
              <a:buFont typeface="Arial"/>
              <a:buChar char="•"/>
            </a:pPr>
            <a:r>
              <a:rPr lang="en" sz="2133">
                <a:solidFill>
                  <a:srgbClr val="000000"/>
                </a:solidFill>
                <a:latin typeface="Arial"/>
                <a:ea typeface="Arial"/>
                <a:cs typeface="Arial"/>
                <a:sym typeface="Arial"/>
              </a:rPr>
              <a:t>Club financial obligations:  inbound student approx. $1800/year; outbound $250/year</a:t>
            </a:r>
            <a:endParaRPr sz="2133">
              <a:solidFill>
                <a:srgbClr val="000000"/>
              </a:solidFill>
              <a:latin typeface="Arial"/>
              <a:ea typeface="Arial"/>
              <a:cs typeface="Arial"/>
              <a:sym typeface="Arial"/>
            </a:endParaRPr>
          </a:p>
          <a:p>
            <a:pPr marL="0" indent="0">
              <a:spcAft>
                <a:spcPts val="2133"/>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title"/>
          </p:nvPr>
        </p:nvSpPr>
        <p:spPr>
          <a:xfrm>
            <a:off x="629200" y="984967"/>
            <a:ext cx="10962800" cy="1023600"/>
          </a:xfrm>
          <a:prstGeom prst="rect">
            <a:avLst/>
          </a:prstGeom>
        </p:spPr>
        <p:txBody>
          <a:bodyPr spcFirstLastPara="1" wrap="square" lIns="121900" tIns="121900" rIns="121900" bIns="121900" anchor="b" anchorCtr="0">
            <a:noAutofit/>
          </a:bodyPr>
          <a:lstStyle/>
          <a:p>
            <a:r>
              <a:rPr lang="en"/>
              <a:t>Youth Protection </a:t>
            </a:r>
            <a:endParaRPr/>
          </a:p>
        </p:txBody>
      </p:sp>
      <p:sp>
        <p:nvSpPr>
          <p:cNvPr id="146" name="Google Shape;146;p25"/>
          <p:cNvSpPr txBox="1">
            <a:spLocks noGrp="1"/>
          </p:cNvSpPr>
          <p:nvPr>
            <p:ph type="body" idx="1"/>
          </p:nvPr>
        </p:nvSpPr>
        <p:spPr>
          <a:xfrm>
            <a:off x="629200" y="2558767"/>
            <a:ext cx="5333200" cy="3613600"/>
          </a:xfrm>
          <a:prstGeom prst="rect">
            <a:avLst/>
          </a:prstGeom>
        </p:spPr>
        <p:txBody>
          <a:bodyPr spcFirstLastPara="1" wrap="square" lIns="121900" tIns="121900" rIns="121900" bIns="121900" anchor="t" anchorCtr="0">
            <a:noAutofit/>
          </a:bodyPr>
          <a:lstStyle/>
          <a:p>
            <a:pPr marL="0" indent="0">
              <a:buNone/>
            </a:pPr>
            <a:r>
              <a:rPr lang="en"/>
              <a:t>         </a:t>
            </a:r>
            <a:r>
              <a:rPr lang="en">
                <a:solidFill>
                  <a:schemeClr val="dk2"/>
                </a:solidFill>
              </a:rPr>
              <a:t>   Why is youth protection is important?</a:t>
            </a:r>
            <a:endParaRPr>
              <a:solidFill>
                <a:schemeClr val="dk2"/>
              </a:solidFill>
            </a:endParaRPr>
          </a:p>
          <a:p>
            <a:pPr marL="0" indent="0">
              <a:spcBef>
                <a:spcPts val="2133"/>
              </a:spcBef>
              <a:buNone/>
            </a:pPr>
            <a:r>
              <a:rPr lang="en">
                <a:solidFill>
                  <a:schemeClr val="dk2"/>
                </a:solidFill>
              </a:rPr>
              <a:t>Fulfill the four way test</a:t>
            </a:r>
            <a:endParaRPr>
              <a:solidFill>
                <a:schemeClr val="dk2"/>
              </a:solidFill>
            </a:endParaRPr>
          </a:p>
          <a:p>
            <a:pPr marL="0" indent="0">
              <a:spcBef>
                <a:spcPts val="2133"/>
              </a:spcBef>
              <a:buNone/>
            </a:pPr>
            <a:r>
              <a:rPr lang="en">
                <a:solidFill>
                  <a:schemeClr val="dk2"/>
                </a:solidFill>
              </a:rPr>
              <a:t>Provide a safe atmosphere for children and youth to participate in Rotary sponsored activities.</a:t>
            </a:r>
            <a:endParaRPr>
              <a:solidFill>
                <a:schemeClr val="dk2"/>
              </a:solidFill>
            </a:endParaRPr>
          </a:p>
          <a:p>
            <a:pPr marL="0" indent="0">
              <a:spcBef>
                <a:spcPts val="2133"/>
              </a:spcBef>
              <a:spcAft>
                <a:spcPts val="2133"/>
              </a:spcAft>
              <a:buNone/>
            </a:pPr>
            <a:r>
              <a:rPr lang="en">
                <a:solidFill>
                  <a:schemeClr val="dk2"/>
                </a:solidFill>
              </a:rPr>
              <a:t>Allow families to feel comfortable having their child participate</a:t>
            </a:r>
            <a:endParaRPr>
              <a:solidFill>
                <a:schemeClr val="dk2"/>
              </a:solidFill>
            </a:endParaRPr>
          </a:p>
        </p:txBody>
      </p:sp>
      <p:sp>
        <p:nvSpPr>
          <p:cNvPr id="147" name="Google Shape;147;p25"/>
          <p:cNvSpPr txBox="1">
            <a:spLocks noGrp="1"/>
          </p:cNvSpPr>
          <p:nvPr>
            <p:ph type="body" idx="2"/>
          </p:nvPr>
        </p:nvSpPr>
        <p:spPr>
          <a:xfrm>
            <a:off x="6259000" y="2558767"/>
            <a:ext cx="5333200" cy="3613600"/>
          </a:xfrm>
          <a:prstGeom prst="rect">
            <a:avLst/>
          </a:prstGeom>
        </p:spPr>
        <p:txBody>
          <a:bodyPr spcFirstLastPara="1" wrap="square" lIns="121900" tIns="121900" rIns="121900" bIns="121900" anchor="t" anchorCtr="0">
            <a:noAutofit/>
          </a:bodyPr>
          <a:lstStyle/>
          <a:p>
            <a:pPr marL="0" indent="0">
              <a:buNone/>
            </a:pPr>
            <a:r>
              <a:rPr lang="en"/>
              <a:t>    </a:t>
            </a:r>
            <a:r>
              <a:rPr lang="en">
                <a:solidFill>
                  <a:schemeClr val="dk2"/>
                </a:solidFill>
              </a:rPr>
              <a:t>Why do we have a Youth Protection Officer?</a:t>
            </a:r>
            <a:endParaRPr>
              <a:solidFill>
                <a:schemeClr val="dk2"/>
              </a:solidFill>
            </a:endParaRPr>
          </a:p>
          <a:p>
            <a:pPr marL="0" indent="0">
              <a:spcBef>
                <a:spcPts val="2133"/>
              </a:spcBef>
              <a:buNone/>
            </a:pPr>
            <a:r>
              <a:rPr lang="en">
                <a:solidFill>
                  <a:schemeClr val="dk2"/>
                </a:solidFill>
              </a:rPr>
              <a:t>To provide guidance to clubs that participate in youth involved activities and projects</a:t>
            </a:r>
            <a:endParaRPr>
              <a:solidFill>
                <a:schemeClr val="dk2"/>
              </a:solidFill>
            </a:endParaRPr>
          </a:p>
          <a:p>
            <a:pPr marL="0" indent="0">
              <a:spcBef>
                <a:spcPts val="2133"/>
              </a:spcBef>
              <a:buNone/>
            </a:pPr>
            <a:r>
              <a:rPr lang="en">
                <a:solidFill>
                  <a:schemeClr val="dk2"/>
                </a:solidFill>
              </a:rPr>
              <a:t>To provide training to Rotary volunteers prior to working with youth</a:t>
            </a:r>
            <a:endParaRPr>
              <a:solidFill>
                <a:schemeClr val="dk2"/>
              </a:solidFill>
            </a:endParaRPr>
          </a:p>
          <a:p>
            <a:pPr marL="0" indent="0">
              <a:spcBef>
                <a:spcPts val="2133"/>
              </a:spcBef>
              <a:spcAft>
                <a:spcPts val="2133"/>
              </a:spcAft>
              <a:buNone/>
            </a:pPr>
            <a:r>
              <a:rPr lang="en">
                <a:solidFill>
                  <a:schemeClr val="dk2"/>
                </a:solidFill>
              </a:rPr>
              <a:t>Answer questions from Rotarians concerning projects that work with youth</a:t>
            </a:r>
            <a:endParaRPr>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653667" y="651000"/>
            <a:ext cx="8302800" cy="5454400"/>
          </a:xfrm>
          <a:prstGeom prst="rect">
            <a:avLst/>
          </a:prstGeom>
        </p:spPr>
        <p:txBody>
          <a:bodyPr spcFirstLastPara="1" wrap="square" lIns="121900" tIns="121900" rIns="121900" bIns="121900" anchor="ctr" anchorCtr="0">
            <a:noAutofit/>
          </a:bodyPr>
          <a:lstStyle/>
          <a:p>
            <a:r>
              <a:rPr lang="en" sz="6400"/>
              <a:t>President-Elects </a:t>
            </a:r>
            <a:endParaRPr sz="6400"/>
          </a:p>
          <a:p>
            <a:r>
              <a:rPr lang="en" sz="5333"/>
              <a:t>You have an important role to play in Youth Services in </a:t>
            </a:r>
            <a:endParaRPr sz="5333"/>
          </a:p>
          <a:p>
            <a:r>
              <a:rPr lang="en" sz="5333"/>
              <a:t>your club.</a:t>
            </a:r>
            <a:endParaRPr sz="5333"/>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7"/>
          <p:cNvSpPr txBox="1">
            <a:spLocks noGrp="1"/>
          </p:cNvSpPr>
          <p:nvPr>
            <p:ph type="title"/>
          </p:nvPr>
        </p:nvSpPr>
        <p:spPr>
          <a:xfrm>
            <a:off x="301437" y="477067"/>
            <a:ext cx="3744000" cy="1271200"/>
          </a:xfrm>
          <a:prstGeom prst="rect">
            <a:avLst/>
          </a:prstGeom>
        </p:spPr>
        <p:txBody>
          <a:bodyPr spcFirstLastPara="1" wrap="square" lIns="121900" tIns="121900" rIns="121900" bIns="121900" anchor="b" anchorCtr="0">
            <a:noAutofit/>
          </a:bodyPr>
          <a:lstStyle/>
          <a:p>
            <a:r>
              <a:rPr lang="en" sz="4000"/>
              <a:t>Thanks!</a:t>
            </a:r>
            <a:endParaRPr sz="4000"/>
          </a:p>
        </p:txBody>
      </p:sp>
      <p:sp>
        <p:nvSpPr>
          <p:cNvPr id="158" name="Google Shape;158;p27"/>
          <p:cNvSpPr txBox="1">
            <a:spLocks noGrp="1"/>
          </p:cNvSpPr>
          <p:nvPr>
            <p:ph type="body" idx="1"/>
          </p:nvPr>
        </p:nvSpPr>
        <p:spPr>
          <a:xfrm>
            <a:off x="301433" y="1954400"/>
            <a:ext cx="3744000" cy="4218000"/>
          </a:xfrm>
          <a:prstGeom prst="rect">
            <a:avLst/>
          </a:prstGeom>
        </p:spPr>
        <p:txBody>
          <a:bodyPr spcFirstLastPara="1" wrap="square" lIns="121900" tIns="121900" rIns="121900" bIns="121900" anchor="t" anchorCtr="0">
            <a:noAutofit/>
          </a:bodyPr>
          <a:lstStyle/>
          <a:p>
            <a:pPr marL="0" indent="0">
              <a:buNone/>
            </a:pPr>
            <a:r>
              <a:rPr lang="en" sz="1867"/>
              <a:t>Contact me:</a:t>
            </a:r>
            <a:endParaRPr sz="1867"/>
          </a:p>
          <a:p>
            <a:pPr marL="0" indent="0">
              <a:spcBef>
                <a:spcPts val="2133"/>
              </a:spcBef>
              <a:buNone/>
            </a:pPr>
            <a:r>
              <a:rPr lang="en" sz="1867"/>
              <a:t>Dale Kerns</a:t>
            </a:r>
            <a:endParaRPr sz="1867"/>
          </a:p>
          <a:p>
            <a:pPr marL="0" indent="0">
              <a:spcBef>
                <a:spcPts val="2133"/>
              </a:spcBef>
              <a:buNone/>
            </a:pPr>
            <a:r>
              <a:rPr lang="en" sz="1867"/>
              <a:t>Youth Services Committee Chair</a:t>
            </a:r>
            <a:endParaRPr sz="1867"/>
          </a:p>
          <a:p>
            <a:pPr marL="0" indent="0">
              <a:spcBef>
                <a:spcPts val="2133"/>
              </a:spcBef>
              <a:buNone/>
            </a:pPr>
            <a:r>
              <a:rPr lang="en" sz="1867"/>
              <a:t>District Governor Nominee Designate</a:t>
            </a:r>
            <a:endParaRPr sz="1867"/>
          </a:p>
          <a:p>
            <a:pPr marL="0" indent="0">
              <a:spcBef>
                <a:spcPts val="2133"/>
              </a:spcBef>
              <a:buNone/>
            </a:pPr>
            <a:r>
              <a:rPr lang="en" sz="1867" u="sng">
                <a:hlinkClick r:id="rId3"/>
              </a:rPr>
              <a:t>dalek7630@gmail.com</a:t>
            </a:r>
            <a:endParaRPr sz="1867"/>
          </a:p>
          <a:p>
            <a:pPr marL="0" indent="0">
              <a:buNone/>
            </a:pPr>
            <a:r>
              <a:rPr lang="en" sz="1867"/>
              <a:t>443-350-3984</a:t>
            </a:r>
            <a:endParaRPr sz="1867"/>
          </a:p>
          <a:p>
            <a:pPr marL="0" indent="0">
              <a:buNone/>
            </a:pPr>
            <a:endParaRPr sz="1867"/>
          </a:p>
          <a:p>
            <a:pPr marL="0" indent="0">
              <a:buNone/>
            </a:pPr>
            <a:endParaRPr sz="1867"/>
          </a:p>
          <a:p>
            <a:pPr marL="0" indent="0">
              <a:buNone/>
            </a:pPr>
            <a:r>
              <a:rPr lang="en" sz="1867"/>
              <a:t> </a:t>
            </a:r>
            <a:endParaRPr sz="1867"/>
          </a:p>
        </p:txBody>
      </p:sp>
      <p:pic>
        <p:nvPicPr>
          <p:cNvPr id="159" name="Google Shape;159;p27" descr="Black and white upward shot of Golden Gate Bridge"/>
          <p:cNvPicPr preferRelativeResize="0"/>
          <p:nvPr/>
        </p:nvPicPr>
        <p:blipFill rotWithShape="1">
          <a:blip r:embed="rId4">
            <a:alphaModFix/>
          </a:blip>
          <a:srcRect l="19071" t="9" r="4853"/>
          <a:stretch/>
        </p:blipFill>
        <p:spPr>
          <a:xfrm>
            <a:off x="4366235" y="0"/>
            <a:ext cx="7825767" cy="685800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idx="4294967295"/>
          </p:nvPr>
        </p:nvSpPr>
        <p:spPr>
          <a:xfrm>
            <a:off x="1031600" y="1905000"/>
            <a:ext cx="10128800" cy="3292800"/>
          </a:xfrm>
          <a:prstGeom prst="rect">
            <a:avLst/>
          </a:prstGeom>
        </p:spPr>
        <p:txBody>
          <a:bodyPr spcFirstLastPara="1" wrap="square" lIns="121900" tIns="121900" rIns="121900" bIns="121900" anchor="ctr" anchorCtr="0">
            <a:noAutofit/>
          </a:bodyPr>
          <a:lstStyle/>
          <a:p>
            <a:pPr algn="ctr"/>
            <a:r>
              <a:rPr lang="en" sz="4800">
                <a:solidFill>
                  <a:srgbClr val="000000"/>
                </a:solidFill>
                <a:highlight>
                  <a:srgbClr val="FFFFFF"/>
                </a:highlight>
                <a:latin typeface="Arial"/>
                <a:ea typeface="Arial"/>
                <a:cs typeface="Arial"/>
                <a:sym typeface="Arial"/>
              </a:rPr>
              <a:t>“If we are to reach real peace in this world… we shall have to begin with children.” </a:t>
            </a:r>
            <a:endParaRPr sz="4800">
              <a:solidFill>
                <a:srgbClr val="000000"/>
              </a:solidFill>
              <a:highlight>
                <a:srgbClr val="FFFFFF"/>
              </a:highlight>
              <a:latin typeface="Arial"/>
              <a:ea typeface="Arial"/>
              <a:cs typeface="Arial"/>
              <a:sym typeface="Arial"/>
            </a:endParaRPr>
          </a:p>
          <a:p>
            <a:pPr algn="ctr"/>
            <a:r>
              <a:rPr lang="en" sz="4800">
                <a:solidFill>
                  <a:srgbClr val="000000"/>
                </a:solidFill>
                <a:highlight>
                  <a:srgbClr val="FFFFFF"/>
                </a:highlight>
                <a:latin typeface="Arial"/>
                <a:ea typeface="Arial"/>
                <a:cs typeface="Arial"/>
                <a:sym typeface="Arial"/>
              </a:rPr>
              <a:t>— Mahatma Gandhi</a:t>
            </a:r>
            <a:endParaRPr sz="4800">
              <a:solidFill>
                <a:schemeClr val="lt2"/>
              </a:solidFill>
            </a:endParaRPr>
          </a:p>
        </p:txBody>
      </p:sp>
      <p:cxnSp>
        <p:nvCxnSpPr>
          <p:cNvPr id="74" name="Google Shape;74;p14"/>
          <p:cNvCxnSpPr/>
          <p:nvPr/>
        </p:nvCxnSpPr>
        <p:spPr>
          <a:xfrm>
            <a:off x="5727400" y="3591200"/>
            <a:ext cx="1200" cy="1200"/>
          </a:xfrm>
          <a:prstGeom prst="straightConnector1">
            <a:avLst/>
          </a:prstGeom>
          <a:noFill/>
          <a:ln w="28575" cap="flat" cmpd="sng">
            <a:solidFill>
              <a:schemeClr val="dk1"/>
            </a:solidFill>
            <a:prstDash val="solid"/>
            <a:round/>
            <a:headEnd type="none" w="sm" len="sm"/>
            <a:tailEnd type="none" w="sm" len="sm"/>
          </a:ln>
        </p:spPr>
      </p:cxnSp>
      <p:sp>
        <p:nvSpPr>
          <p:cNvPr id="75" name="Google Shape;75;p14"/>
          <p:cNvSpPr txBox="1">
            <a:spLocks noGrp="1"/>
          </p:cNvSpPr>
          <p:nvPr>
            <p:ph type="body" idx="4294967295"/>
          </p:nvPr>
        </p:nvSpPr>
        <p:spPr>
          <a:xfrm>
            <a:off x="1031600" y="3948867"/>
            <a:ext cx="10128800" cy="691200"/>
          </a:xfrm>
          <a:prstGeom prst="rect">
            <a:avLst/>
          </a:prstGeom>
        </p:spPr>
        <p:txBody>
          <a:bodyPr spcFirstLastPara="1" wrap="square" lIns="121900" tIns="121900" rIns="121900" bIns="121900" anchor="t" anchorCtr="0">
            <a:noAutofit/>
          </a:bodyPr>
          <a:lstStyle/>
          <a:p>
            <a:pPr marL="0" indent="0" algn="ctr">
              <a:lnSpc>
                <a:spcPct val="100000"/>
              </a:lnSpc>
              <a:buNone/>
            </a:pPr>
            <a:r>
              <a:rPr lang="en"/>
              <a: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614600" y="2753800"/>
            <a:ext cx="10962800" cy="1350400"/>
          </a:xfrm>
          <a:prstGeom prst="rect">
            <a:avLst/>
          </a:prstGeom>
        </p:spPr>
        <p:txBody>
          <a:bodyPr spcFirstLastPara="1" wrap="square" lIns="121900" tIns="121900" rIns="121900" bIns="121900" anchor="ctr" anchorCtr="0">
            <a:noAutofit/>
          </a:bodyPr>
          <a:lstStyle/>
          <a:p>
            <a:r>
              <a:rPr lang="en"/>
              <a:t>What makes up Youth Services in our District?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629200" y="984967"/>
            <a:ext cx="10962800" cy="1023600"/>
          </a:xfrm>
          <a:prstGeom prst="rect">
            <a:avLst/>
          </a:prstGeom>
        </p:spPr>
        <p:txBody>
          <a:bodyPr spcFirstLastPara="1" wrap="square" lIns="121900" tIns="121900" rIns="121900" bIns="121900" anchor="b" anchorCtr="0">
            <a:noAutofit/>
          </a:bodyPr>
          <a:lstStyle/>
          <a:p>
            <a:r>
              <a:rPr lang="en"/>
              <a:t>Know the Rotarians leading YSC</a:t>
            </a:r>
            <a:endParaRPr/>
          </a:p>
        </p:txBody>
      </p:sp>
      <p:sp>
        <p:nvSpPr>
          <p:cNvPr id="86" name="Google Shape;86;p16"/>
          <p:cNvSpPr txBox="1">
            <a:spLocks noGrp="1"/>
          </p:cNvSpPr>
          <p:nvPr>
            <p:ph type="body" idx="1"/>
          </p:nvPr>
        </p:nvSpPr>
        <p:spPr>
          <a:xfrm>
            <a:off x="629200" y="2558767"/>
            <a:ext cx="10962800" cy="3613600"/>
          </a:xfrm>
          <a:prstGeom prst="rect">
            <a:avLst/>
          </a:prstGeom>
        </p:spPr>
        <p:txBody>
          <a:bodyPr spcFirstLastPara="1" wrap="square" lIns="121900" tIns="121900" rIns="121900" bIns="121900" anchor="t" anchorCtr="0">
            <a:noAutofit/>
          </a:bodyPr>
          <a:lstStyle/>
          <a:p>
            <a:pPr marL="0" indent="0">
              <a:buNone/>
            </a:pPr>
            <a:r>
              <a:rPr lang="en" dirty="0">
                <a:solidFill>
                  <a:schemeClr val="dk2"/>
                </a:solidFill>
              </a:rPr>
              <a:t>Rotary Youth Leadership Academy - Phil Reed (Cambridge)</a:t>
            </a:r>
            <a:endParaRPr dirty="0">
              <a:solidFill>
                <a:schemeClr val="dk2"/>
              </a:solidFill>
            </a:endParaRPr>
          </a:p>
          <a:p>
            <a:pPr marL="0" indent="0">
              <a:spcBef>
                <a:spcPts val="2133"/>
              </a:spcBef>
              <a:buNone/>
            </a:pPr>
            <a:r>
              <a:rPr lang="en" dirty="0">
                <a:solidFill>
                  <a:schemeClr val="dk2"/>
                </a:solidFill>
              </a:rPr>
              <a:t>Youth Exchange - Mark Whitfield (Milford)</a:t>
            </a:r>
            <a:endParaRPr dirty="0">
              <a:solidFill>
                <a:schemeClr val="dk2"/>
              </a:solidFill>
            </a:endParaRPr>
          </a:p>
          <a:p>
            <a:pPr marL="0" indent="0">
              <a:spcBef>
                <a:spcPts val="2133"/>
              </a:spcBef>
              <a:buNone/>
            </a:pPr>
            <a:r>
              <a:rPr lang="en" dirty="0">
                <a:solidFill>
                  <a:schemeClr val="dk2"/>
                </a:solidFill>
              </a:rPr>
              <a:t>Rotaract - Clay Monroe (Rehoboth Beach Sunrise)                                           Monica Elavarthi (UofD graduate student) </a:t>
            </a:r>
            <a:endParaRPr dirty="0">
              <a:solidFill>
                <a:schemeClr val="dk2"/>
              </a:solidFill>
            </a:endParaRPr>
          </a:p>
          <a:p>
            <a:pPr marL="0" indent="0">
              <a:spcBef>
                <a:spcPts val="2133"/>
              </a:spcBef>
              <a:buNone/>
            </a:pPr>
            <a:r>
              <a:rPr lang="en" dirty="0">
                <a:solidFill>
                  <a:schemeClr val="dk2"/>
                </a:solidFill>
              </a:rPr>
              <a:t>Interact - ? This could be you!</a:t>
            </a:r>
            <a:endParaRPr dirty="0">
              <a:solidFill>
                <a:schemeClr val="dk2"/>
              </a:solidFill>
            </a:endParaRPr>
          </a:p>
          <a:p>
            <a:pPr marL="0" indent="0">
              <a:spcBef>
                <a:spcPts val="2133"/>
              </a:spcBef>
              <a:spcAft>
                <a:spcPts val="2133"/>
              </a:spcAft>
              <a:buNone/>
            </a:pPr>
            <a:r>
              <a:rPr lang="en" dirty="0">
                <a:solidFill>
                  <a:schemeClr val="dk2"/>
                </a:solidFill>
              </a:rPr>
              <a:t>Youth Protection Officer - Brian Vanvestraut (Lewes-Rehoboth)</a:t>
            </a:r>
            <a:endParaRPr dirty="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629200" y="984967"/>
            <a:ext cx="10962800" cy="1023600"/>
          </a:xfrm>
          <a:prstGeom prst="rect">
            <a:avLst/>
          </a:prstGeom>
        </p:spPr>
        <p:txBody>
          <a:bodyPr spcFirstLastPara="1" wrap="square" lIns="121900" tIns="121900" rIns="121900" bIns="121900" anchor="b" anchorCtr="0">
            <a:noAutofit/>
          </a:bodyPr>
          <a:lstStyle/>
          <a:p>
            <a:r>
              <a:rPr lang="en"/>
              <a:t>What is RYLA?</a:t>
            </a:r>
            <a:endParaRPr/>
          </a:p>
        </p:txBody>
      </p:sp>
      <p:sp>
        <p:nvSpPr>
          <p:cNvPr id="92" name="Google Shape;92;p17"/>
          <p:cNvSpPr txBox="1">
            <a:spLocks noGrp="1"/>
          </p:cNvSpPr>
          <p:nvPr>
            <p:ph type="body" idx="1"/>
          </p:nvPr>
        </p:nvSpPr>
        <p:spPr>
          <a:xfrm>
            <a:off x="629200" y="2558767"/>
            <a:ext cx="5333200" cy="3613600"/>
          </a:xfrm>
          <a:prstGeom prst="rect">
            <a:avLst/>
          </a:prstGeom>
        </p:spPr>
        <p:txBody>
          <a:bodyPr spcFirstLastPara="1" wrap="square" lIns="121900" tIns="121900" rIns="121900" bIns="121900" anchor="t" anchorCtr="0">
            <a:noAutofit/>
          </a:bodyPr>
          <a:lstStyle/>
          <a:p>
            <a:pPr marL="0" indent="0">
              <a:lnSpc>
                <a:spcPct val="143000"/>
              </a:lnSpc>
              <a:spcBef>
                <a:spcPts val="1600"/>
              </a:spcBef>
              <a:buNone/>
            </a:pPr>
            <a:r>
              <a:rPr lang="en" sz="2200">
                <a:solidFill>
                  <a:srgbClr val="000000"/>
                </a:solidFill>
                <a:highlight>
                  <a:srgbClr val="FFFFFF"/>
                </a:highlight>
                <a:latin typeface="Arial"/>
                <a:ea typeface="Arial"/>
                <a:cs typeface="Arial"/>
                <a:sym typeface="Arial"/>
              </a:rPr>
              <a:t>Through Rotary Youth Leadership Academy events, clubs develop young leaders while inspiring them to connect, exchange ideas, and take action in their schools and communities. The Youth Services Committee promotes RLYA by:</a:t>
            </a:r>
            <a:endParaRPr sz="2200">
              <a:solidFill>
                <a:srgbClr val="000000"/>
              </a:solidFill>
              <a:highlight>
                <a:srgbClr val="FFFFFF"/>
              </a:highlight>
              <a:latin typeface="Arial"/>
              <a:ea typeface="Arial"/>
              <a:cs typeface="Arial"/>
              <a:sym typeface="Arial"/>
            </a:endParaRPr>
          </a:p>
          <a:p>
            <a:pPr marL="0" indent="0">
              <a:lnSpc>
                <a:spcPct val="143000"/>
              </a:lnSpc>
              <a:spcBef>
                <a:spcPts val="1600"/>
              </a:spcBef>
              <a:buNone/>
            </a:pPr>
            <a:endParaRPr sz="1400">
              <a:solidFill>
                <a:srgbClr val="000000"/>
              </a:solidFill>
              <a:highlight>
                <a:srgbClr val="FFFFFF"/>
              </a:highlight>
              <a:latin typeface="Arial"/>
              <a:ea typeface="Arial"/>
              <a:cs typeface="Arial"/>
              <a:sym typeface="Arial"/>
            </a:endParaRPr>
          </a:p>
          <a:p>
            <a:pPr marL="0" indent="0">
              <a:lnSpc>
                <a:spcPct val="143000"/>
              </a:lnSpc>
              <a:spcBef>
                <a:spcPts val="3200"/>
              </a:spcBef>
              <a:spcAft>
                <a:spcPts val="1600"/>
              </a:spcAft>
              <a:buNone/>
            </a:pPr>
            <a:endParaRPr sz="2067">
              <a:solidFill>
                <a:srgbClr val="000000"/>
              </a:solidFill>
              <a:highlight>
                <a:srgbClr val="FFFFFF"/>
              </a:highlight>
              <a:latin typeface="Arial"/>
              <a:ea typeface="Arial"/>
              <a:cs typeface="Arial"/>
              <a:sym typeface="Arial"/>
            </a:endParaRPr>
          </a:p>
        </p:txBody>
      </p:sp>
      <p:sp>
        <p:nvSpPr>
          <p:cNvPr id="93" name="Google Shape;93;p17"/>
          <p:cNvSpPr txBox="1">
            <a:spLocks noGrp="1"/>
          </p:cNvSpPr>
          <p:nvPr>
            <p:ph type="body" idx="2"/>
          </p:nvPr>
        </p:nvSpPr>
        <p:spPr>
          <a:xfrm>
            <a:off x="6259000" y="2558767"/>
            <a:ext cx="5333200" cy="3613600"/>
          </a:xfrm>
          <a:prstGeom prst="rect">
            <a:avLst/>
          </a:prstGeom>
        </p:spPr>
        <p:txBody>
          <a:bodyPr spcFirstLastPara="1" wrap="square" lIns="121900" tIns="121900" rIns="121900" bIns="121900" anchor="t" anchorCtr="0">
            <a:noAutofit/>
          </a:bodyPr>
          <a:lstStyle/>
          <a:p>
            <a:pPr marL="778914" indent="-406390">
              <a:lnSpc>
                <a:spcPct val="143000"/>
              </a:lnSpc>
              <a:buClr>
                <a:srgbClr val="000000"/>
              </a:buClr>
              <a:buSzPts val="1200"/>
              <a:buFont typeface="Arial"/>
              <a:buChar char="●"/>
            </a:pPr>
            <a:r>
              <a:rPr lang="en" sz="1600">
                <a:solidFill>
                  <a:srgbClr val="000000"/>
                </a:solidFill>
                <a:highlight>
                  <a:srgbClr val="FFFFFF"/>
                </a:highlight>
                <a:latin typeface="Arial"/>
                <a:ea typeface="Arial"/>
                <a:cs typeface="Arial"/>
                <a:sym typeface="Arial"/>
              </a:rPr>
              <a:t>Assisting with the organization of RYLA events in your district.</a:t>
            </a:r>
            <a:endParaRPr sz="1600">
              <a:solidFill>
                <a:srgbClr val="000000"/>
              </a:solidFill>
              <a:highlight>
                <a:srgbClr val="FFFFFF"/>
              </a:highlight>
              <a:latin typeface="Arial"/>
              <a:ea typeface="Arial"/>
              <a:cs typeface="Arial"/>
              <a:sym typeface="Arial"/>
            </a:endParaRPr>
          </a:p>
          <a:p>
            <a:pPr marL="778914" indent="-406390">
              <a:lnSpc>
                <a:spcPct val="143000"/>
              </a:lnSpc>
              <a:buClr>
                <a:srgbClr val="000000"/>
              </a:buClr>
              <a:buSzPts val="1200"/>
              <a:buFont typeface="Arial"/>
              <a:buChar char="●"/>
            </a:pPr>
            <a:r>
              <a:rPr lang="en" sz="1600">
                <a:solidFill>
                  <a:srgbClr val="000000"/>
                </a:solidFill>
                <a:highlight>
                  <a:srgbClr val="FFFFFF"/>
                </a:highlight>
                <a:latin typeface="Arial"/>
                <a:ea typeface="Arial"/>
                <a:cs typeface="Arial"/>
                <a:sym typeface="Arial"/>
              </a:rPr>
              <a:t>Connecting young leaders, including Interactors, Rotaractors, and Youth Exchange students, to RYLA and Rotary's global community.</a:t>
            </a:r>
            <a:endParaRPr sz="1600">
              <a:solidFill>
                <a:srgbClr val="000000"/>
              </a:solidFill>
              <a:highlight>
                <a:srgbClr val="FFFFFF"/>
              </a:highlight>
              <a:latin typeface="Arial"/>
              <a:ea typeface="Arial"/>
              <a:cs typeface="Arial"/>
              <a:sym typeface="Arial"/>
            </a:endParaRPr>
          </a:p>
          <a:p>
            <a:pPr marL="778914" indent="-406390">
              <a:lnSpc>
                <a:spcPct val="143000"/>
              </a:lnSpc>
              <a:buClr>
                <a:srgbClr val="000000"/>
              </a:buClr>
              <a:buSzPts val="1200"/>
              <a:buFont typeface="Arial"/>
              <a:buChar char="●"/>
            </a:pPr>
            <a:r>
              <a:rPr lang="en" sz="1600">
                <a:solidFill>
                  <a:srgbClr val="000000"/>
                </a:solidFill>
                <a:highlight>
                  <a:srgbClr val="FFFFFF"/>
                </a:highlight>
                <a:latin typeface="Arial"/>
                <a:ea typeface="Arial"/>
                <a:cs typeface="Arial"/>
                <a:sym typeface="Arial"/>
              </a:rPr>
              <a:t>Keeping RYLA alumni engaged with Rotary.</a:t>
            </a:r>
            <a:endParaRPr sz="1600">
              <a:solidFill>
                <a:srgbClr val="000000"/>
              </a:solidFill>
              <a:highlight>
                <a:srgbClr val="FFFFFF"/>
              </a:highlight>
              <a:latin typeface="Arial"/>
              <a:ea typeface="Arial"/>
              <a:cs typeface="Arial"/>
              <a:sym typeface="Arial"/>
            </a:endParaRPr>
          </a:p>
          <a:p>
            <a:pPr marL="778914" indent="-406390">
              <a:lnSpc>
                <a:spcPct val="143000"/>
              </a:lnSpc>
              <a:buClr>
                <a:srgbClr val="000000"/>
              </a:buClr>
              <a:buSzPts val="1200"/>
              <a:buFont typeface="Arial"/>
              <a:buChar char="●"/>
            </a:pPr>
            <a:r>
              <a:rPr lang="en" sz="1600">
                <a:solidFill>
                  <a:srgbClr val="000000"/>
                </a:solidFill>
                <a:highlight>
                  <a:srgbClr val="FFFFFF"/>
                </a:highlight>
                <a:latin typeface="Arial"/>
                <a:ea typeface="Arial"/>
                <a:cs typeface="Arial"/>
                <a:sym typeface="Arial"/>
              </a:rPr>
              <a:t>Protecting youth participants from physical, sexual, and psychological abuse by making sure exchanges operate in accordance with Rotary requirements and local laws.</a:t>
            </a:r>
            <a:endParaRPr sz="1600">
              <a:solidFill>
                <a:srgbClr val="000000"/>
              </a:solidFill>
              <a:highlight>
                <a:srgbClr val="FFFFFF"/>
              </a:highlight>
              <a:latin typeface="Arial"/>
              <a:ea typeface="Arial"/>
              <a:cs typeface="Arial"/>
              <a:sym typeface="Arial"/>
            </a:endParaRPr>
          </a:p>
          <a:p>
            <a:pPr marL="0" indent="0">
              <a:spcBef>
                <a:spcPts val="3200"/>
              </a:spcBef>
              <a:spcAft>
                <a:spcPts val="2133"/>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629200" y="984967"/>
            <a:ext cx="10962800" cy="1023600"/>
          </a:xfrm>
          <a:prstGeom prst="rect">
            <a:avLst/>
          </a:prstGeom>
        </p:spPr>
        <p:txBody>
          <a:bodyPr spcFirstLastPara="1" wrap="square" lIns="121900" tIns="121900" rIns="121900" bIns="121900" anchor="b" anchorCtr="0">
            <a:noAutofit/>
          </a:bodyPr>
          <a:lstStyle/>
          <a:p>
            <a:r>
              <a:rPr lang="en"/>
              <a:t>What is Rotaract?</a:t>
            </a:r>
            <a:endParaRPr/>
          </a:p>
        </p:txBody>
      </p:sp>
      <p:sp>
        <p:nvSpPr>
          <p:cNvPr id="99" name="Google Shape;99;p18"/>
          <p:cNvSpPr txBox="1">
            <a:spLocks noGrp="1"/>
          </p:cNvSpPr>
          <p:nvPr>
            <p:ph type="body" idx="1"/>
          </p:nvPr>
        </p:nvSpPr>
        <p:spPr>
          <a:xfrm>
            <a:off x="629200" y="2558767"/>
            <a:ext cx="5333200" cy="3613600"/>
          </a:xfrm>
          <a:prstGeom prst="rect">
            <a:avLst/>
          </a:prstGeom>
        </p:spPr>
        <p:txBody>
          <a:bodyPr spcFirstLastPara="1" wrap="square" lIns="121900" tIns="121900" rIns="121900" bIns="121900" anchor="t" anchorCtr="0">
            <a:noAutofit/>
          </a:bodyPr>
          <a:lstStyle/>
          <a:p>
            <a:pPr marL="0" indent="0">
              <a:lnSpc>
                <a:spcPct val="143000"/>
              </a:lnSpc>
              <a:spcBef>
                <a:spcPts val="1600"/>
              </a:spcBef>
              <a:buNone/>
            </a:pPr>
            <a:r>
              <a:rPr lang="en" sz="2200">
                <a:solidFill>
                  <a:srgbClr val="000000"/>
                </a:solidFill>
                <a:highlight>
                  <a:srgbClr val="FFFFFF"/>
                </a:highlight>
                <a:latin typeface="Arial"/>
                <a:ea typeface="Arial"/>
                <a:cs typeface="Arial"/>
                <a:sym typeface="Arial"/>
              </a:rPr>
              <a:t>Rotaract brings together young leaders ages 18+ to take action in their communities and develop leadership skills while having fun. The Youth Services Committee promotes Rotaract by:</a:t>
            </a:r>
            <a:endParaRPr sz="2200">
              <a:solidFill>
                <a:srgbClr val="000000"/>
              </a:solidFill>
              <a:highlight>
                <a:srgbClr val="FFFFFF"/>
              </a:highlight>
              <a:latin typeface="Arial"/>
              <a:ea typeface="Arial"/>
              <a:cs typeface="Arial"/>
              <a:sym typeface="Arial"/>
            </a:endParaRPr>
          </a:p>
          <a:p>
            <a:pPr marL="0" indent="0">
              <a:lnSpc>
                <a:spcPct val="143000"/>
              </a:lnSpc>
              <a:spcBef>
                <a:spcPts val="1600"/>
              </a:spcBef>
              <a:spcAft>
                <a:spcPts val="1600"/>
              </a:spcAft>
              <a:buNone/>
            </a:pPr>
            <a:endParaRPr sz="1933">
              <a:solidFill>
                <a:srgbClr val="000000"/>
              </a:solidFill>
              <a:highlight>
                <a:srgbClr val="FFFFFF"/>
              </a:highlight>
              <a:latin typeface="Arial"/>
              <a:ea typeface="Arial"/>
              <a:cs typeface="Arial"/>
              <a:sym typeface="Arial"/>
            </a:endParaRPr>
          </a:p>
        </p:txBody>
      </p:sp>
      <p:sp>
        <p:nvSpPr>
          <p:cNvPr id="100" name="Google Shape;100;p18"/>
          <p:cNvSpPr txBox="1">
            <a:spLocks noGrp="1"/>
          </p:cNvSpPr>
          <p:nvPr>
            <p:ph type="body" idx="2"/>
          </p:nvPr>
        </p:nvSpPr>
        <p:spPr>
          <a:xfrm>
            <a:off x="6259000" y="2558767"/>
            <a:ext cx="5333200" cy="3613600"/>
          </a:xfrm>
          <a:prstGeom prst="rect">
            <a:avLst/>
          </a:prstGeom>
        </p:spPr>
        <p:txBody>
          <a:bodyPr spcFirstLastPara="1" wrap="square" lIns="121900" tIns="121900" rIns="121900" bIns="121900" anchor="t" anchorCtr="0">
            <a:noAutofit/>
          </a:bodyPr>
          <a:lstStyle/>
          <a:p>
            <a:pPr marL="778914" indent="-436022">
              <a:lnSpc>
                <a:spcPct val="143000"/>
              </a:lnSpc>
              <a:buClr>
                <a:srgbClr val="000000"/>
              </a:buClr>
              <a:buSzPts val="1550"/>
              <a:buFont typeface="Arial"/>
              <a:buChar char="●"/>
            </a:pPr>
            <a:r>
              <a:rPr lang="en" sz="2067">
                <a:solidFill>
                  <a:srgbClr val="000000"/>
                </a:solidFill>
                <a:highlight>
                  <a:srgbClr val="FFFFFF"/>
                </a:highlight>
                <a:latin typeface="Arial"/>
                <a:ea typeface="Arial"/>
                <a:cs typeface="Arial"/>
                <a:sym typeface="Arial"/>
              </a:rPr>
              <a:t>Promoting opportunities for Rotaract members to partner with Rotary clubs on service projects.</a:t>
            </a:r>
            <a:endParaRPr sz="2067">
              <a:solidFill>
                <a:srgbClr val="000000"/>
              </a:solidFill>
              <a:highlight>
                <a:srgbClr val="FFFFFF"/>
              </a:highlight>
              <a:latin typeface="Arial"/>
              <a:ea typeface="Arial"/>
              <a:cs typeface="Arial"/>
              <a:sym typeface="Arial"/>
            </a:endParaRPr>
          </a:p>
          <a:p>
            <a:pPr marL="778914" indent="-436022">
              <a:lnSpc>
                <a:spcPct val="143000"/>
              </a:lnSpc>
              <a:buClr>
                <a:srgbClr val="000000"/>
              </a:buClr>
              <a:buSzPts val="1550"/>
              <a:buFont typeface="Arial"/>
              <a:buChar char="●"/>
            </a:pPr>
            <a:r>
              <a:rPr lang="en" sz="2067">
                <a:solidFill>
                  <a:srgbClr val="000000"/>
                </a:solidFill>
                <a:highlight>
                  <a:srgbClr val="FFFFFF"/>
                </a:highlight>
                <a:latin typeface="Arial"/>
                <a:ea typeface="Arial"/>
                <a:cs typeface="Arial"/>
                <a:sym typeface="Arial"/>
              </a:rPr>
              <a:t>Advising and supporting Rotaract clubs in implementing their projects.</a:t>
            </a:r>
            <a:endParaRPr sz="2067">
              <a:solidFill>
                <a:srgbClr val="000000"/>
              </a:solidFill>
              <a:highlight>
                <a:srgbClr val="FFFFFF"/>
              </a:highlight>
              <a:latin typeface="Arial"/>
              <a:ea typeface="Arial"/>
              <a:cs typeface="Arial"/>
              <a:sym typeface="Arial"/>
            </a:endParaRPr>
          </a:p>
          <a:p>
            <a:pPr marL="778914" indent="-436022">
              <a:lnSpc>
                <a:spcPct val="143000"/>
              </a:lnSpc>
              <a:buClr>
                <a:srgbClr val="000000"/>
              </a:buClr>
              <a:buSzPts val="1550"/>
              <a:buFont typeface="Arial"/>
              <a:buChar char="●"/>
            </a:pPr>
            <a:r>
              <a:rPr lang="en" sz="2067">
                <a:solidFill>
                  <a:srgbClr val="000000"/>
                </a:solidFill>
                <a:highlight>
                  <a:srgbClr val="FFFFFF"/>
                </a:highlight>
                <a:latin typeface="Arial"/>
                <a:ea typeface="Arial"/>
                <a:cs typeface="Arial"/>
                <a:sym typeface="Arial"/>
              </a:rPr>
              <a:t>Coordinating public relations activities for Rotaract at the district level.</a:t>
            </a:r>
            <a:endParaRPr sz="2067">
              <a:solidFill>
                <a:srgbClr val="000000"/>
              </a:solidFill>
              <a:highlight>
                <a:srgbClr val="FFFFFF"/>
              </a:highlight>
              <a:latin typeface="Arial"/>
              <a:ea typeface="Arial"/>
              <a:cs typeface="Arial"/>
              <a:sym typeface="Arial"/>
            </a:endParaRPr>
          </a:p>
          <a:p>
            <a:pPr marL="0" indent="0">
              <a:spcBef>
                <a:spcPts val="3200"/>
              </a:spcBef>
              <a:spcAft>
                <a:spcPts val="2133"/>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629200" y="984967"/>
            <a:ext cx="10962800" cy="1023600"/>
          </a:xfrm>
          <a:prstGeom prst="rect">
            <a:avLst/>
          </a:prstGeom>
        </p:spPr>
        <p:txBody>
          <a:bodyPr spcFirstLastPara="1" wrap="square" lIns="121900" tIns="121900" rIns="121900" bIns="121900" anchor="b" anchorCtr="0">
            <a:noAutofit/>
          </a:bodyPr>
          <a:lstStyle/>
          <a:p>
            <a:r>
              <a:rPr lang="en"/>
              <a:t>Rotaract Clubs</a:t>
            </a:r>
            <a:endParaRPr/>
          </a:p>
        </p:txBody>
      </p:sp>
      <p:sp>
        <p:nvSpPr>
          <p:cNvPr id="106" name="Google Shape;106;p19"/>
          <p:cNvSpPr txBox="1">
            <a:spLocks noGrp="1"/>
          </p:cNvSpPr>
          <p:nvPr>
            <p:ph type="body" idx="1"/>
          </p:nvPr>
        </p:nvSpPr>
        <p:spPr>
          <a:xfrm>
            <a:off x="629200" y="2558767"/>
            <a:ext cx="5333200" cy="3613600"/>
          </a:xfrm>
          <a:prstGeom prst="rect">
            <a:avLst/>
          </a:prstGeom>
        </p:spPr>
        <p:txBody>
          <a:bodyPr spcFirstLastPara="1" wrap="square" lIns="121900" tIns="121900" rIns="121900" bIns="121900" anchor="t" anchorCtr="0">
            <a:noAutofit/>
          </a:bodyPr>
          <a:lstStyle/>
          <a:p>
            <a:pPr marL="0" indent="0">
              <a:buNone/>
            </a:pPr>
            <a:r>
              <a:rPr lang="en">
                <a:solidFill>
                  <a:schemeClr val="dk2"/>
                </a:solidFill>
              </a:rPr>
              <a:t>University of DE - Chandana Elavarthi</a:t>
            </a:r>
            <a:endParaRPr>
              <a:solidFill>
                <a:schemeClr val="dk2"/>
              </a:solidFill>
            </a:endParaRPr>
          </a:p>
          <a:p>
            <a:pPr marL="0" indent="0">
              <a:spcBef>
                <a:spcPts val="2133"/>
              </a:spcBef>
              <a:buNone/>
            </a:pPr>
            <a:r>
              <a:rPr lang="en">
                <a:solidFill>
                  <a:schemeClr val="dk2"/>
                </a:solidFill>
              </a:rPr>
              <a:t>Washington College - Sarah Kelly</a:t>
            </a:r>
            <a:endParaRPr>
              <a:solidFill>
                <a:schemeClr val="dk2"/>
              </a:solidFill>
            </a:endParaRPr>
          </a:p>
          <a:p>
            <a:pPr marL="0" indent="0">
              <a:spcBef>
                <a:spcPts val="2133"/>
              </a:spcBef>
              <a:buNone/>
            </a:pPr>
            <a:r>
              <a:rPr lang="en">
                <a:solidFill>
                  <a:schemeClr val="dk2"/>
                </a:solidFill>
              </a:rPr>
              <a:t>Rotaract Club of Queen Anne’s County -           Tyler Marold </a:t>
            </a:r>
            <a:endParaRPr>
              <a:solidFill>
                <a:schemeClr val="dk2"/>
              </a:solidFill>
            </a:endParaRPr>
          </a:p>
          <a:p>
            <a:pPr marL="0" indent="0">
              <a:spcBef>
                <a:spcPts val="2133"/>
              </a:spcBef>
              <a:buNone/>
            </a:pPr>
            <a:r>
              <a:rPr lang="en">
                <a:solidFill>
                  <a:schemeClr val="dk2"/>
                </a:solidFill>
              </a:rPr>
              <a:t>Rotaract Club of DE State University -        Rosangel Perry </a:t>
            </a:r>
            <a:endParaRPr>
              <a:solidFill>
                <a:schemeClr val="dk2"/>
              </a:solidFill>
            </a:endParaRPr>
          </a:p>
          <a:p>
            <a:pPr marL="0" indent="0">
              <a:spcBef>
                <a:spcPts val="2133"/>
              </a:spcBef>
              <a:spcAft>
                <a:spcPts val="2133"/>
              </a:spcAft>
              <a:buNone/>
            </a:pPr>
            <a:endParaRPr/>
          </a:p>
        </p:txBody>
      </p:sp>
      <p:sp>
        <p:nvSpPr>
          <p:cNvPr id="107" name="Google Shape;107;p19"/>
          <p:cNvSpPr txBox="1">
            <a:spLocks noGrp="1"/>
          </p:cNvSpPr>
          <p:nvPr>
            <p:ph type="body" idx="2"/>
          </p:nvPr>
        </p:nvSpPr>
        <p:spPr>
          <a:xfrm>
            <a:off x="6259000" y="2558767"/>
            <a:ext cx="5333200" cy="3613600"/>
          </a:xfrm>
          <a:prstGeom prst="rect">
            <a:avLst/>
          </a:prstGeom>
        </p:spPr>
        <p:txBody>
          <a:bodyPr spcFirstLastPara="1" wrap="square" lIns="121900" tIns="121900" rIns="121900" bIns="121900" anchor="t" anchorCtr="0">
            <a:noAutofit/>
          </a:bodyPr>
          <a:lstStyle/>
          <a:p>
            <a:pPr marL="0" indent="0">
              <a:spcAft>
                <a:spcPts val="2133"/>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629200" y="984967"/>
            <a:ext cx="10962800" cy="1023600"/>
          </a:xfrm>
          <a:prstGeom prst="rect">
            <a:avLst/>
          </a:prstGeom>
        </p:spPr>
        <p:txBody>
          <a:bodyPr spcFirstLastPara="1" wrap="square" lIns="121900" tIns="121900" rIns="121900" bIns="121900" anchor="b" anchorCtr="0">
            <a:noAutofit/>
          </a:bodyPr>
          <a:lstStyle/>
          <a:p>
            <a:r>
              <a:rPr lang="en"/>
              <a:t>What is Interact?</a:t>
            </a:r>
            <a:endParaRPr/>
          </a:p>
        </p:txBody>
      </p:sp>
      <p:sp>
        <p:nvSpPr>
          <p:cNvPr id="113" name="Google Shape;113;p20"/>
          <p:cNvSpPr txBox="1">
            <a:spLocks noGrp="1"/>
          </p:cNvSpPr>
          <p:nvPr>
            <p:ph type="body" idx="1"/>
          </p:nvPr>
        </p:nvSpPr>
        <p:spPr>
          <a:xfrm>
            <a:off x="629200" y="2558767"/>
            <a:ext cx="5333200" cy="3613600"/>
          </a:xfrm>
          <a:prstGeom prst="rect">
            <a:avLst/>
          </a:prstGeom>
        </p:spPr>
        <p:txBody>
          <a:bodyPr spcFirstLastPara="1" wrap="square" lIns="121900" tIns="121900" rIns="121900" bIns="121900" anchor="t" anchorCtr="0">
            <a:noAutofit/>
          </a:bodyPr>
          <a:lstStyle/>
          <a:p>
            <a:pPr marL="0" indent="0">
              <a:lnSpc>
                <a:spcPct val="143000"/>
              </a:lnSpc>
              <a:spcBef>
                <a:spcPts val="1600"/>
              </a:spcBef>
              <a:spcAft>
                <a:spcPts val="1600"/>
              </a:spcAft>
              <a:buNone/>
            </a:pPr>
            <a:r>
              <a:rPr lang="en" sz="1933">
                <a:solidFill>
                  <a:srgbClr val="000000"/>
                </a:solidFill>
                <a:highlight>
                  <a:srgbClr val="FFFFFF"/>
                </a:highlight>
                <a:latin typeface="Arial"/>
                <a:ea typeface="Arial"/>
                <a:cs typeface="Arial"/>
                <a:sym typeface="Arial"/>
              </a:rPr>
              <a:t>I</a:t>
            </a:r>
            <a:r>
              <a:rPr lang="en" sz="2333">
                <a:solidFill>
                  <a:srgbClr val="000000"/>
                </a:solidFill>
                <a:highlight>
                  <a:srgbClr val="FFFFFF"/>
                </a:highlight>
                <a:latin typeface="Arial"/>
                <a:ea typeface="Arial"/>
                <a:cs typeface="Arial"/>
                <a:sym typeface="Arial"/>
              </a:rPr>
              <a:t>nteract provides opportunities for youth ages 12-18 a chance to connect with other young people in their community or school while developing their leadership skills. </a:t>
            </a:r>
            <a:endParaRPr sz="2667"/>
          </a:p>
        </p:txBody>
      </p:sp>
      <p:sp>
        <p:nvSpPr>
          <p:cNvPr id="114" name="Google Shape;114;p20"/>
          <p:cNvSpPr txBox="1">
            <a:spLocks noGrp="1"/>
          </p:cNvSpPr>
          <p:nvPr>
            <p:ph type="body" idx="2"/>
          </p:nvPr>
        </p:nvSpPr>
        <p:spPr>
          <a:xfrm>
            <a:off x="6259000" y="2558767"/>
            <a:ext cx="5333200" cy="3613600"/>
          </a:xfrm>
          <a:prstGeom prst="rect">
            <a:avLst/>
          </a:prstGeom>
        </p:spPr>
        <p:txBody>
          <a:bodyPr spcFirstLastPara="1" wrap="square" lIns="121900" tIns="121900" rIns="121900" bIns="121900" anchor="t" anchorCtr="0">
            <a:noAutofit/>
          </a:bodyPr>
          <a:lstStyle/>
          <a:p>
            <a:pPr marL="778914" indent="-419090">
              <a:lnSpc>
                <a:spcPct val="143000"/>
              </a:lnSpc>
              <a:buClr>
                <a:srgbClr val="000000"/>
              </a:buClr>
              <a:buSzPts val="1350"/>
              <a:buFont typeface="Arial"/>
              <a:buChar char="●"/>
            </a:pPr>
            <a:r>
              <a:rPr lang="en" sz="1800">
                <a:solidFill>
                  <a:srgbClr val="000000"/>
                </a:solidFill>
                <a:highlight>
                  <a:srgbClr val="FFFFFF"/>
                </a:highlight>
                <a:latin typeface="Arial"/>
                <a:ea typeface="Arial"/>
                <a:cs typeface="Arial"/>
                <a:sym typeface="Arial"/>
              </a:rPr>
              <a:t>Encouraging clubs to sponsor an Interact club.</a:t>
            </a:r>
            <a:endParaRPr sz="1800">
              <a:solidFill>
                <a:srgbClr val="000000"/>
              </a:solidFill>
              <a:highlight>
                <a:srgbClr val="FFFFFF"/>
              </a:highlight>
              <a:latin typeface="Arial"/>
              <a:ea typeface="Arial"/>
              <a:cs typeface="Arial"/>
              <a:sym typeface="Arial"/>
            </a:endParaRPr>
          </a:p>
          <a:p>
            <a:pPr marL="778914" indent="-419090">
              <a:lnSpc>
                <a:spcPct val="143000"/>
              </a:lnSpc>
              <a:buClr>
                <a:srgbClr val="000000"/>
              </a:buClr>
              <a:buSzPts val="1350"/>
              <a:buFont typeface="Arial"/>
              <a:buChar char="●"/>
            </a:pPr>
            <a:r>
              <a:rPr lang="en" sz="1800">
                <a:solidFill>
                  <a:srgbClr val="000000"/>
                </a:solidFill>
                <a:highlight>
                  <a:srgbClr val="FFFFFF"/>
                </a:highlight>
                <a:latin typeface="Arial"/>
                <a:ea typeface="Arial"/>
                <a:cs typeface="Arial"/>
                <a:sym typeface="Arial"/>
              </a:rPr>
              <a:t>Keeping program participants connected with Rotary and help them transition from one program or activity to another.</a:t>
            </a:r>
            <a:endParaRPr sz="1800">
              <a:solidFill>
                <a:srgbClr val="000000"/>
              </a:solidFill>
              <a:highlight>
                <a:srgbClr val="FFFFFF"/>
              </a:highlight>
              <a:latin typeface="Arial"/>
              <a:ea typeface="Arial"/>
              <a:cs typeface="Arial"/>
              <a:sym typeface="Arial"/>
            </a:endParaRPr>
          </a:p>
          <a:p>
            <a:pPr marL="778914" indent="-419090">
              <a:lnSpc>
                <a:spcPct val="143000"/>
              </a:lnSpc>
              <a:buClr>
                <a:srgbClr val="000000"/>
              </a:buClr>
              <a:buSzPts val="1350"/>
              <a:buFont typeface="Arial"/>
              <a:buChar char="●"/>
            </a:pPr>
            <a:r>
              <a:rPr lang="en" sz="1800">
                <a:solidFill>
                  <a:srgbClr val="000000"/>
                </a:solidFill>
                <a:highlight>
                  <a:srgbClr val="FFFFFF"/>
                </a:highlight>
                <a:latin typeface="Arial"/>
                <a:ea typeface="Arial"/>
                <a:cs typeface="Arial"/>
                <a:sym typeface="Arial"/>
              </a:rPr>
              <a:t>Protecting youth from physical, sexual, and psychological abuse by following the guidelines in the </a:t>
            </a:r>
            <a:r>
              <a:rPr lang="en" sz="1800" u="sng">
                <a:solidFill>
                  <a:srgbClr val="005DAA"/>
                </a:solidFill>
                <a:highlight>
                  <a:srgbClr val="FFFFFF"/>
                </a:highlight>
                <a:latin typeface="Arial"/>
                <a:ea typeface="Arial"/>
                <a:cs typeface="Arial"/>
                <a:sym typeface="Arial"/>
                <a:hlinkClick r:id="rId3">
                  <a:extLst>
                    <a:ext uri="{A12FA001-AC4F-418D-AE19-62706E023703}">
                      <ahyp:hlinkClr xmlns:ahyp="http://schemas.microsoft.com/office/drawing/2018/hyperlinkcolor" val="tx"/>
                    </a:ext>
                  </a:extLst>
                </a:hlinkClick>
              </a:rPr>
              <a:t>Interact Handbook</a:t>
            </a:r>
            <a:r>
              <a:rPr lang="en" sz="1800">
                <a:solidFill>
                  <a:srgbClr val="000000"/>
                </a:solidFill>
                <a:highlight>
                  <a:srgbClr val="FFFFFF"/>
                </a:highlight>
                <a:latin typeface="Arial"/>
                <a:ea typeface="Arial"/>
                <a:cs typeface="Arial"/>
                <a:sym typeface="Arial"/>
              </a:rPr>
              <a:t>.</a:t>
            </a:r>
            <a:endParaRPr sz="1800">
              <a:solidFill>
                <a:srgbClr val="000000"/>
              </a:solidFill>
              <a:highlight>
                <a:srgbClr val="FFFFFF"/>
              </a:highlight>
              <a:latin typeface="Arial"/>
              <a:ea typeface="Arial"/>
              <a:cs typeface="Arial"/>
              <a:sym typeface="Arial"/>
            </a:endParaRPr>
          </a:p>
          <a:p>
            <a:pPr marL="0" indent="0">
              <a:spcBef>
                <a:spcPts val="3200"/>
              </a:spcBef>
              <a:spcAft>
                <a:spcPts val="2133"/>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629200" y="984967"/>
            <a:ext cx="10962800" cy="1023600"/>
          </a:xfrm>
          <a:prstGeom prst="rect">
            <a:avLst/>
          </a:prstGeom>
        </p:spPr>
        <p:txBody>
          <a:bodyPr spcFirstLastPara="1" wrap="square" lIns="121900" tIns="121900" rIns="121900" bIns="121900" anchor="b" anchorCtr="0">
            <a:noAutofit/>
          </a:bodyPr>
          <a:lstStyle/>
          <a:p>
            <a:r>
              <a:rPr lang="en"/>
              <a:t>Interact Clubs</a:t>
            </a:r>
            <a:endParaRPr/>
          </a:p>
        </p:txBody>
      </p:sp>
      <p:sp>
        <p:nvSpPr>
          <p:cNvPr id="120" name="Google Shape;120;p21"/>
          <p:cNvSpPr txBox="1">
            <a:spLocks noGrp="1"/>
          </p:cNvSpPr>
          <p:nvPr>
            <p:ph type="body" idx="1"/>
          </p:nvPr>
        </p:nvSpPr>
        <p:spPr>
          <a:xfrm>
            <a:off x="629200" y="2558767"/>
            <a:ext cx="5333200" cy="3613600"/>
          </a:xfrm>
          <a:prstGeom prst="rect">
            <a:avLst/>
          </a:prstGeom>
        </p:spPr>
        <p:txBody>
          <a:bodyPr spcFirstLastPara="1" wrap="square" lIns="121900" tIns="121900" rIns="121900" bIns="121900" anchor="t" anchorCtr="0">
            <a:noAutofit/>
          </a:bodyPr>
          <a:lstStyle/>
          <a:p>
            <a:pPr marL="0" indent="0">
              <a:buNone/>
            </a:pPr>
            <a:r>
              <a:rPr lang="en" sz="2533">
                <a:solidFill>
                  <a:srgbClr val="000000"/>
                </a:solidFill>
                <a:latin typeface="Arial"/>
                <a:ea typeface="Arial"/>
                <a:cs typeface="Arial"/>
                <a:sym typeface="Arial"/>
              </a:rPr>
              <a:t>Easton High School Interact Club</a:t>
            </a:r>
            <a:endParaRPr sz="2533">
              <a:solidFill>
                <a:srgbClr val="000000"/>
              </a:solidFill>
              <a:latin typeface="Arial"/>
              <a:ea typeface="Arial"/>
              <a:cs typeface="Arial"/>
              <a:sym typeface="Arial"/>
            </a:endParaRPr>
          </a:p>
          <a:p>
            <a:pPr marL="0" indent="0">
              <a:buNone/>
            </a:pPr>
            <a:r>
              <a:rPr lang="en" sz="2533">
                <a:solidFill>
                  <a:srgbClr val="000000"/>
                </a:solidFill>
                <a:latin typeface="Arial"/>
                <a:ea typeface="Arial"/>
                <a:cs typeface="Arial"/>
                <a:sym typeface="Arial"/>
              </a:rPr>
              <a:t>Interact Club of Sussex Academy</a:t>
            </a:r>
            <a:endParaRPr sz="2533">
              <a:solidFill>
                <a:srgbClr val="000000"/>
              </a:solidFill>
              <a:latin typeface="Arial"/>
              <a:ea typeface="Arial"/>
              <a:cs typeface="Arial"/>
              <a:sym typeface="Arial"/>
            </a:endParaRPr>
          </a:p>
          <a:p>
            <a:pPr marL="0" indent="0">
              <a:buNone/>
            </a:pPr>
            <a:r>
              <a:rPr lang="en" sz="2533">
                <a:solidFill>
                  <a:srgbClr val="000000"/>
                </a:solidFill>
                <a:latin typeface="Arial"/>
                <a:ea typeface="Arial"/>
                <a:cs typeface="Arial"/>
                <a:sym typeface="Arial"/>
              </a:rPr>
              <a:t>Kent County High School</a:t>
            </a:r>
            <a:endParaRPr sz="2533">
              <a:solidFill>
                <a:srgbClr val="000000"/>
              </a:solidFill>
              <a:latin typeface="Arial"/>
              <a:ea typeface="Arial"/>
              <a:cs typeface="Arial"/>
              <a:sym typeface="Arial"/>
            </a:endParaRPr>
          </a:p>
          <a:p>
            <a:pPr marL="0" indent="0">
              <a:buNone/>
            </a:pPr>
            <a:r>
              <a:rPr lang="en" sz="2533">
                <a:solidFill>
                  <a:srgbClr val="000000"/>
                </a:solidFill>
                <a:latin typeface="Arial"/>
                <a:ea typeface="Arial"/>
                <a:cs typeface="Arial"/>
                <a:sym typeface="Arial"/>
              </a:rPr>
              <a:t>Milford High School Interact Club</a:t>
            </a:r>
            <a:endParaRPr sz="2533">
              <a:solidFill>
                <a:srgbClr val="000000"/>
              </a:solidFill>
              <a:latin typeface="Arial"/>
              <a:ea typeface="Arial"/>
              <a:cs typeface="Arial"/>
              <a:sym typeface="Arial"/>
            </a:endParaRPr>
          </a:p>
          <a:p>
            <a:pPr marL="0" indent="0">
              <a:buNone/>
            </a:pPr>
            <a:r>
              <a:rPr lang="en" sz="2533">
                <a:solidFill>
                  <a:srgbClr val="000000"/>
                </a:solidFill>
                <a:latin typeface="Arial"/>
                <a:ea typeface="Arial"/>
                <a:cs typeface="Arial"/>
                <a:sym typeface="Arial"/>
              </a:rPr>
              <a:t>Queen Anne's County High School</a:t>
            </a:r>
            <a:endParaRPr sz="2533">
              <a:solidFill>
                <a:srgbClr val="000000"/>
              </a:solidFill>
              <a:latin typeface="Arial"/>
              <a:ea typeface="Arial"/>
              <a:cs typeface="Arial"/>
              <a:sym typeface="Arial"/>
            </a:endParaRPr>
          </a:p>
          <a:p>
            <a:pPr marL="0" indent="0">
              <a:spcAft>
                <a:spcPts val="2133"/>
              </a:spcAft>
              <a:buNone/>
            </a:pPr>
            <a:endParaRPr/>
          </a:p>
        </p:txBody>
      </p:sp>
      <p:sp>
        <p:nvSpPr>
          <p:cNvPr id="121" name="Google Shape;121;p21"/>
          <p:cNvSpPr txBox="1">
            <a:spLocks noGrp="1"/>
          </p:cNvSpPr>
          <p:nvPr>
            <p:ph type="body" idx="2"/>
          </p:nvPr>
        </p:nvSpPr>
        <p:spPr>
          <a:xfrm>
            <a:off x="6259000" y="2558767"/>
            <a:ext cx="5333200" cy="3613600"/>
          </a:xfrm>
          <a:prstGeom prst="rect">
            <a:avLst/>
          </a:prstGeom>
        </p:spPr>
        <p:txBody>
          <a:bodyPr spcFirstLastPara="1" wrap="square" lIns="121900" tIns="121900" rIns="121900" bIns="121900" anchor="t" anchorCtr="0">
            <a:noAutofit/>
          </a:bodyPr>
          <a:lstStyle/>
          <a:p>
            <a:pPr marL="0" indent="0">
              <a:buNone/>
            </a:pPr>
            <a:r>
              <a:rPr lang="en" sz="2533">
                <a:solidFill>
                  <a:srgbClr val="000000"/>
                </a:solidFill>
                <a:latin typeface="Arial"/>
                <a:ea typeface="Arial"/>
                <a:cs typeface="Arial"/>
                <a:sym typeface="Arial"/>
              </a:rPr>
              <a:t>Saint Michael’s Middle/High School</a:t>
            </a:r>
            <a:endParaRPr sz="2533">
              <a:solidFill>
                <a:srgbClr val="000000"/>
              </a:solidFill>
              <a:latin typeface="Arial"/>
              <a:ea typeface="Arial"/>
              <a:cs typeface="Arial"/>
              <a:sym typeface="Arial"/>
            </a:endParaRPr>
          </a:p>
          <a:p>
            <a:pPr marL="0" indent="0">
              <a:buNone/>
            </a:pPr>
            <a:r>
              <a:rPr lang="en" sz="2533">
                <a:solidFill>
                  <a:srgbClr val="000000"/>
                </a:solidFill>
                <a:latin typeface="Arial"/>
                <a:ea typeface="Arial"/>
                <a:cs typeface="Arial"/>
                <a:sym typeface="Arial"/>
              </a:rPr>
              <a:t>Salisbury Christian School</a:t>
            </a:r>
            <a:endParaRPr sz="2533">
              <a:solidFill>
                <a:srgbClr val="000000"/>
              </a:solidFill>
              <a:latin typeface="Arial"/>
              <a:ea typeface="Arial"/>
              <a:cs typeface="Arial"/>
              <a:sym typeface="Arial"/>
            </a:endParaRPr>
          </a:p>
          <a:p>
            <a:pPr marL="0" indent="0">
              <a:buNone/>
            </a:pPr>
            <a:r>
              <a:rPr lang="en" sz="2533">
                <a:solidFill>
                  <a:srgbClr val="000000"/>
                </a:solidFill>
                <a:latin typeface="Arial"/>
                <a:ea typeface="Arial"/>
                <a:cs typeface="Arial"/>
                <a:sym typeface="Arial"/>
              </a:rPr>
              <a:t>Salisbury School</a:t>
            </a:r>
            <a:endParaRPr sz="2533">
              <a:solidFill>
                <a:srgbClr val="000000"/>
              </a:solidFill>
              <a:latin typeface="Arial"/>
              <a:ea typeface="Arial"/>
              <a:cs typeface="Arial"/>
              <a:sym typeface="Arial"/>
            </a:endParaRPr>
          </a:p>
          <a:p>
            <a:pPr marL="0" indent="0">
              <a:buNone/>
            </a:pPr>
            <a:r>
              <a:rPr lang="en" sz="2533">
                <a:solidFill>
                  <a:srgbClr val="000000"/>
                </a:solidFill>
                <a:latin typeface="Arial"/>
                <a:ea typeface="Arial"/>
                <a:cs typeface="Arial"/>
                <a:sym typeface="Arial"/>
              </a:rPr>
              <a:t>Southern Dorchester County High              School</a:t>
            </a:r>
            <a:endParaRPr sz="2533">
              <a:solidFill>
                <a:srgbClr val="000000"/>
              </a:solidFill>
              <a:latin typeface="Arial"/>
              <a:ea typeface="Arial"/>
              <a:cs typeface="Arial"/>
              <a:sym typeface="Arial"/>
            </a:endParaRPr>
          </a:p>
          <a:p>
            <a:pPr marL="0" indent="0">
              <a:spcAft>
                <a:spcPts val="2133"/>
              </a:spcAft>
              <a:buNone/>
            </a:pPr>
            <a:endParaRPr/>
          </a:p>
        </p:txBody>
      </p:sp>
    </p:spTree>
  </p:cSld>
  <p:clrMapOvr>
    <a:masterClrMapping/>
  </p:clrMapOvr>
</p:sld>
</file>

<file path=ppt/theme/theme1.xml><?xml version="1.0" encoding="utf-8"?>
<a:theme xmlns:a="http://schemas.openxmlformats.org/drawingml/2006/main" name="4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753</Words>
  <Application>Microsoft Office PowerPoint</Application>
  <PresentationFormat>Widescreen</PresentationFormat>
  <Paragraphs>83</Paragraphs>
  <Slides>15</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Franklin Gothic Book</vt:lpstr>
      <vt:lpstr>Franklin Gothic Medium</vt:lpstr>
      <vt:lpstr>Roboto</vt:lpstr>
      <vt:lpstr>4_Office Theme</vt:lpstr>
      <vt:lpstr>Material</vt:lpstr>
      <vt:lpstr>PowerPoint Presentation</vt:lpstr>
      <vt:lpstr>“If we are to reach real peace in this world… we shall have to begin with children.”  — Mahatma Gandhi</vt:lpstr>
      <vt:lpstr>What makes up Youth Services in our District?</vt:lpstr>
      <vt:lpstr>Know the Rotarians leading YSC</vt:lpstr>
      <vt:lpstr>What is RYLA?</vt:lpstr>
      <vt:lpstr>What is Rotaract?</vt:lpstr>
      <vt:lpstr>Rotaract Clubs</vt:lpstr>
      <vt:lpstr>What is Interact?</vt:lpstr>
      <vt:lpstr>Interact Clubs</vt:lpstr>
      <vt:lpstr>What is Rotary Youth Exchange?</vt:lpstr>
      <vt:lpstr>Youth Exchange</vt:lpstr>
      <vt:lpstr>Rotary Club Responsibilities</vt:lpstr>
      <vt:lpstr>Youth Protection </vt:lpstr>
      <vt:lpstr>President-Elects  You have an important role to play in Youth Services in  your club.</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Hugh Dawkins</dc:creator>
  <cp:lastModifiedBy>Hugh Dawkins</cp:lastModifiedBy>
  <cp:revision>1</cp:revision>
  <dcterms:created xsi:type="dcterms:W3CDTF">2023-02-05T23:42:43Z</dcterms:created>
  <dcterms:modified xsi:type="dcterms:W3CDTF">2023-02-05T23:44:16Z</dcterms:modified>
</cp:coreProperties>
</file>